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57" r:id="rId3"/>
    <p:sldId id="258" r:id="rId4"/>
    <p:sldId id="259" r:id="rId5"/>
    <p:sldId id="260" r:id="rId6"/>
    <p:sldId id="262" r:id="rId7"/>
    <p:sldId id="26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F69562-1DD3-4366-A524-91246577960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D65635C-BE7F-4CA9-BC24-C40538CF04C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1B28325-ED11-4E0C-8491-FA9725682178}"/>
              </a:ext>
            </a:extLst>
          </p:cNvPr>
          <p:cNvSpPr>
            <a:spLocks noGrp="1"/>
          </p:cNvSpPr>
          <p:nvPr>
            <p:ph type="dt" sz="half" idx="10"/>
          </p:nvPr>
        </p:nvSpPr>
        <p:spPr/>
        <p:txBody>
          <a:bodyPr/>
          <a:lstStyle/>
          <a:p>
            <a:fld id="{EAC02C91-083E-490D-9D43-5DFC9249074F}" type="datetimeFigureOut">
              <a:rPr lang="en-US" smtClean="0"/>
              <a:t>2/1/2021</a:t>
            </a:fld>
            <a:endParaRPr lang="en-US"/>
          </a:p>
        </p:txBody>
      </p:sp>
      <p:sp>
        <p:nvSpPr>
          <p:cNvPr id="5" name="Footer Placeholder 4">
            <a:extLst>
              <a:ext uri="{FF2B5EF4-FFF2-40B4-BE49-F238E27FC236}">
                <a16:creationId xmlns:a16="http://schemas.microsoft.com/office/drawing/2014/main" id="{5DD008CC-A029-449D-95C1-EA0C05E5CBD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CDC435-6524-41A4-B181-76E5283237FB}"/>
              </a:ext>
            </a:extLst>
          </p:cNvPr>
          <p:cNvSpPr>
            <a:spLocks noGrp="1"/>
          </p:cNvSpPr>
          <p:nvPr>
            <p:ph type="sldNum" sz="quarter" idx="12"/>
          </p:nvPr>
        </p:nvSpPr>
        <p:spPr/>
        <p:txBody>
          <a:bodyPr/>
          <a:lstStyle/>
          <a:p>
            <a:fld id="{34643303-6827-4AB2-9DF0-85A0FEF94BA2}" type="slidenum">
              <a:rPr lang="en-US" smtClean="0"/>
              <a:t>‹#›</a:t>
            </a:fld>
            <a:endParaRPr lang="en-US"/>
          </a:p>
        </p:txBody>
      </p:sp>
    </p:spTree>
    <p:extLst>
      <p:ext uri="{BB962C8B-B14F-4D97-AF65-F5344CB8AC3E}">
        <p14:creationId xmlns:p14="http://schemas.microsoft.com/office/powerpoint/2010/main" val="9990074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447105-2EA8-4900-BFEE-EF63813E823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3D87D6E-F3AF-4E70-80CF-50101DF7407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E12FDB-49E2-47E9-9B36-ADD1F62F73FC}"/>
              </a:ext>
            </a:extLst>
          </p:cNvPr>
          <p:cNvSpPr>
            <a:spLocks noGrp="1"/>
          </p:cNvSpPr>
          <p:nvPr>
            <p:ph type="dt" sz="half" idx="10"/>
          </p:nvPr>
        </p:nvSpPr>
        <p:spPr/>
        <p:txBody>
          <a:bodyPr/>
          <a:lstStyle/>
          <a:p>
            <a:fld id="{EAC02C91-083E-490D-9D43-5DFC9249074F}" type="datetimeFigureOut">
              <a:rPr lang="en-US" smtClean="0"/>
              <a:t>2/1/2021</a:t>
            </a:fld>
            <a:endParaRPr lang="en-US"/>
          </a:p>
        </p:txBody>
      </p:sp>
      <p:sp>
        <p:nvSpPr>
          <p:cNvPr id="5" name="Footer Placeholder 4">
            <a:extLst>
              <a:ext uri="{FF2B5EF4-FFF2-40B4-BE49-F238E27FC236}">
                <a16:creationId xmlns:a16="http://schemas.microsoft.com/office/drawing/2014/main" id="{DECC122B-3327-4CFA-AF90-A3AB6EF278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1C1100A-E7F5-48D5-85C8-328483500FA1}"/>
              </a:ext>
            </a:extLst>
          </p:cNvPr>
          <p:cNvSpPr>
            <a:spLocks noGrp="1"/>
          </p:cNvSpPr>
          <p:nvPr>
            <p:ph type="sldNum" sz="quarter" idx="12"/>
          </p:nvPr>
        </p:nvSpPr>
        <p:spPr/>
        <p:txBody>
          <a:bodyPr/>
          <a:lstStyle/>
          <a:p>
            <a:fld id="{34643303-6827-4AB2-9DF0-85A0FEF94BA2}" type="slidenum">
              <a:rPr lang="en-US" smtClean="0"/>
              <a:t>‹#›</a:t>
            </a:fld>
            <a:endParaRPr lang="en-US"/>
          </a:p>
        </p:txBody>
      </p:sp>
    </p:spTree>
    <p:extLst>
      <p:ext uri="{BB962C8B-B14F-4D97-AF65-F5344CB8AC3E}">
        <p14:creationId xmlns:p14="http://schemas.microsoft.com/office/powerpoint/2010/main" val="31921071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0E47C09-FF1B-4E4F-ADE6-5EA33F88312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A79B26C-DEA7-4AAC-B748-010BDC40C8A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1B165A-0118-4677-8BF2-73262C3BA2A7}"/>
              </a:ext>
            </a:extLst>
          </p:cNvPr>
          <p:cNvSpPr>
            <a:spLocks noGrp="1"/>
          </p:cNvSpPr>
          <p:nvPr>
            <p:ph type="dt" sz="half" idx="10"/>
          </p:nvPr>
        </p:nvSpPr>
        <p:spPr/>
        <p:txBody>
          <a:bodyPr/>
          <a:lstStyle/>
          <a:p>
            <a:fld id="{EAC02C91-083E-490D-9D43-5DFC9249074F}" type="datetimeFigureOut">
              <a:rPr lang="en-US" smtClean="0"/>
              <a:t>2/1/2021</a:t>
            </a:fld>
            <a:endParaRPr lang="en-US"/>
          </a:p>
        </p:txBody>
      </p:sp>
      <p:sp>
        <p:nvSpPr>
          <p:cNvPr id="5" name="Footer Placeholder 4">
            <a:extLst>
              <a:ext uri="{FF2B5EF4-FFF2-40B4-BE49-F238E27FC236}">
                <a16:creationId xmlns:a16="http://schemas.microsoft.com/office/drawing/2014/main" id="{53EFF48D-E251-4CB7-8F08-2409177034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C9BA152-22F7-44A4-844C-E64948CF0F01}"/>
              </a:ext>
            </a:extLst>
          </p:cNvPr>
          <p:cNvSpPr>
            <a:spLocks noGrp="1"/>
          </p:cNvSpPr>
          <p:nvPr>
            <p:ph type="sldNum" sz="quarter" idx="12"/>
          </p:nvPr>
        </p:nvSpPr>
        <p:spPr/>
        <p:txBody>
          <a:bodyPr/>
          <a:lstStyle/>
          <a:p>
            <a:fld id="{34643303-6827-4AB2-9DF0-85A0FEF94BA2}" type="slidenum">
              <a:rPr lang="en-US" smtClean="0"/>
              <a:t>‹#›</a:t>
            </a:fld>
            <a:endParaRPr lang="en-US"/>
          </a:p>
        </p:txBody>
      </p:sp>
    </p:spTree>
    <p:extLst>
      <p:ext uri="{BB962C8B-B14F-4D97-AF65-F5344CB8AC3E}">
        <p14:creationId xmlns:p14="http://schemas.microsoft.com/office/powerpoint/2010/main" val="40335305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90248-F28C-4E0F-B279-FC17F230A9B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87589B2-88D0-4AB0-9312-69903EF0589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786C1A-FCAE-4636-8FBE-16075D7CEBA6}"/>
              </a:ext>
            </a:extLst>
          </p:cNvPr>
          <p:cNvSpPr>
            <a:spLocks noGrp="1"/>
          </p:cNvSpPr>
          <p:nvPr>
            <p:ph type="dt" sz="half" idx="10"/>
          </p:nvPr>
        </p:nvSpPr>
        <p:spPr/>
        <p:txBody>
          <a:bodyPr/>
          <a:lstStyle/>
          <a:p>
            <a:fld id="{EAC02C91-083E-490D-9D43-5DFC9249074F}" type="datetimeFigureOut">
              <a:rPr lang="en-US" smtClean="0"/>
              <a:t>2/1/2021</a:t>
            </a:fld>
            <a:endParaRPr lang="en-US"/>
          </a:p>
        </p:txBody>
      </p:sp>
      <p:sp>
        <p:nvSpPr>
          <p:cNvPr id="5" name="Footer Placeholder 4">
            <a:extLst>
              <a:ext uri="{FF2B5EF4-FFF2-40B4-BE49-F238E27FC236}">
                <a16:creationId xmlns:a16="http://schemas.microsoft.com/office/drawing/2014/main" id="{2993AB70-E1E2-4093-A42C-283263A82AA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5E4E1C-CC47-4067-A5C6-BDDBEAD59ABD}"/>
              </a:ext>
            </a:extLst>
          </p:cNvPr>
          <p:cNvSpPr>
            <a:spLocks noGrp="1"/>
          </p:cNvSpPr>
          <p:nvPr>
            <p:ph type="sldNum" sz="quarter" idx="12"/>
          </p:nvPr>
        </p:nvSpPr>
        <p:spPr/>
        <p:txBody>
          <a:bodyPr/>
          <a:lstStyle/>
          <a:p>
            <a:fld id="{34643303-6827-4AB2-9DF0-85A0FEF94BA2}" type="slidenum">
              <a:rPr lang="en-US" smtClean="0"/>
              <a:t>‹#›</a:t>
            </a:fld>
            <a:endParaRPr lang="en-US"/>
          </a:p>
        </p:txBody>
      </p:sp>
    </p:spTree>
    <p:extLst>
      <p:ext uri="{BB962C8B-B14F-4D97-AF65-F5344CB8AC3E}">
        <p14:creationId xmlns:p14="http://schemas.microsoft.com/office/powerpoint/2010/main" val="2547563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9C2094-AC0F-4B35-9651-64809DED505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23D3560-3F66-42E4-B267-63D52ADE6D3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5755545-252B-450A-9EB4-5181699E6F7B}"/>
              </a:ext>
            </a:extLst>
          </p:cNvPr>
          <p:cNvSpPr>
            <a:spLocks noGrp="1"/>
          </p:cNvSpPr>
          <p:nvPr>
            <p:ph type="dt" sz="half" idx="10"/>
          </p:nvPr>
        </p:nvSpPr>
        <p:spPr/>
        <p:txBody>
          <a:bodyPr/>
          <a:lstStyle/>
          <a:p>
            <a:fld id="{EAC02C91-083E-490D-9D43-5DFC9249074F}" type="datetimeFigureOut">
              <a:rPr lang="en-US" smtClean="0"/>
              <a:t>2/1/2021</a:t>
            </a:fld>
            <a:endParaRPr lang="en-US"/>
          </a:p>
        </p:txBody>
      </p:sp>
      <p:sp>
        <p:nvSpPr>
          <p:cNvPr id="5" name="Footer Placeholder 4">
            <a:extLst>
              <a:ext uri="{FF2B5EF4-FFF2-40B4-BE49-F238E27FC236}">
                <a16:creationId xmlns:a16="http://schemas.microsoft.com/office/drawing/2014/main" id="{2D059F27-E052-4DE3-A175-D4CEE0482DE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7F3698-6B12-4E45-9094-FFBBF5CE10E9}"/>
              </a:ext>
            </a:extLst>
          </p:cNvPr>
          <p:cNvSpPr>
            <a:spLocks noGrp="1"/>
          </p:cNvSpPr>
          <p:nvPr>
            <p:ph type="sldNum" sz="quarter" idx="12"/>
          </p:nvPr>
        </p:nvSpPr>
        <p:spPr/>
        <p:txBody>
          <a:bodyPr/>
          <a:lstStyle/>
          <a:p>
            <a:fld id="{34643303-6827-4AB2-9DF0-85A0FEF94BA2}" type="slidenum">
              <a:rPr lang="en-US" smtClean="0"/>
              <a:t>‹#›</a:t>
            </a:fld>
            <a:endParaRPr lang="en-US"/>
          </a:p>
        </p:txBody>
      </p:sp>
    </p:spTree>
    <p:extLst>
      <p:ext uri="{BB962C8B-B14F-4D97-AF65-F5344CB8AC3E}">
        <p14:creationId xmlns:p14="http://schemas.microsoft.com/office/powerpoint/2010/main" val="15398492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101456-977F-4EBA-AE85-7DFD59424D2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A35EEE2-67BF-4E53-A573-88492C0B6C8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703362C-24E9-4BFE-8552-6454C975EED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A7E8FE3-7267-4F23-8099-74461C666E56}"/>
              </a:ext>
            </a:extLst>
          </p:cNvPr>
          <p:cNvSpPr>
            <a:spLocks noGrp="1"/>
          </p:cNvSpPr>
          <p:nvPr>
            <p:ph type="dt" sz="half" idx="10"/>
          </p:nvPr>
        </p:nvSpPr>
        <p:spPr/>
        <p:txBody>
          <a:bodyPr/>
          <a:lstStyle/>
          <a:p>
            <a:fld id="{EAC02C91-083E-490D-9D43-5DFC9249074F}" type="datetimeFigureOut">
              <a:rPr lang="en-US" smtClean="0"/>
              <a:t>2/1/2021</a:t>
            </a:fld>
            <a:endParaRPr lang="en-US"/>
          </a:p>
        </p:txBody>
      </p:sp>
      <p:sp>
        <p:nvSpPr>
          <p:cNvPr id="6" name="Footer Placeholder 5">
            <a:extLst>
              <a:ext uri="{FF2B5EF4-FFF2-40B4-BE49-F238E27FC236}">
                <a16:creationId xmlns:a16="http://schemas.microsoft.com/office/drawing/2014/main" id="{77C84D6C-C964-49AC-9CC2-78A30A24578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56E15DA-BA24-45F3-9859-1C2DFBE3785E}"/>
              </a:ext>
            </a:extLst>
          </p:cNvPr>
          <p:cNvSpPr>
            <a:spLocks noGrp="1"/>
          </p:cNvSpPr>
          <p:nvPr>
            <p:ph type="sldNum" sz="quarter" idx="12"/>
          </p:nvPr>
        </p:nvSpPr>
        <p:spPr/>
        <p:txBody>
          <a:bodyPr/>
          <a:lstStyle/>
          <a:p>
            <a:fld id="{34643303-6827-4AB2-9DF0-85A0FEF94BA2}" type="slidenum">
              <a:rPr lang="en-US" smtClean="0"/>
              <a:t>‹#›</a:t>
            </a:fld>
            <a:endParaRPr lang="en-US"/>
          </a:p>
        </p:txBody>
      </p:sp>
    </p:spTree>
    <p:extLst>
      <p:ext uri="{BB962C8B-B14F-4D97-AF65-F5344CB8AC3E}">
        <p14:creationId xmlns:p14="http://schemas.microsoft.com/office/powerpoint/2010/main" val="26749409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2C8610-FF6B-4FE3-A1D0-BC6D6713840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4C3E685-0C0E-491A-809D-C2898C5252E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6ED5BD9-E34E-435C-9012-8B6D257420D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3E2E973-FC7B-42CE-9565-4B40B130FB9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B9CACBA-DE56-4C02-A19C-E2F7120CA19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21CDD53-5F95-425D-9A7D-73C057A8CE6A}"/>
              </a:ext>
            </a:extLst>
          </p:cNvPr>
          <p:cNvSpPr>
            <a:spLocks noGrp="1"/>
          </p:cNvSpPr>
          <p:nvPr>
            <p:ph type="dt" sz="half" idx="10"/>
          </p:nvPr>
        </p:nvSpPr>
        <p:spPr/>
        <p:txBody>
          <a:bodyPr/>
          <a:lstStyle/>
          <a:p>
            <a:fld id="{EAC02C91-083E-490D-9D43-5DFC9249074F}" type="datetimeFigureOut">
              <a:rPr lang="en-US" smtClean="0"/>
              <a:t>2/1/2021</a:t>
            </a:fld>
            <a:endParaRPr lang="en-US"/>
          </a:p>
        </p:txBody>
      </p:sp>
      <p:sp>
        <p:nvSpPr>
          <p:cNvPr id="8" name="Footer Placeholder 7">
            <a:extLst>
              <a:ext uri="{FF2B5EF4-FFF2-40B4-BE49-F238E27FC236}">
                <a16:creationId xmlns:a16="http://schemas.microsoft.com/office/drawing/2014/main" id="{D3A49CE3-3CBD-4BBA-AE5F-BCB3F42607C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164632D-FECA-4313-A42A-FDC052944FD9}"/>
              </a:ext>
            </a:extLst>
          </p:cNvPr>
          <p:cNvSpPr>
            <a:spLocks noGrp="1"/>
          </p:cNvSpPr>
          <p:nvPr>
            <p:ph type="sldNum" sz="quarter" idx="12"/>
          </p:nvPr>
        </p:nvSpPr>
        <p:spPr/>
        <p:txBody>
          <a:bodyPr/>
          <a:lstStyle/>
          <a:p>
            <a:fld id="{34643303-6827-4AB2-9DF0-85A0FEF94BA2}" type="slidenum">
              <a:rPr lang="en-US" smtClean="0"/>
              <a:t>‹#›</a:t>
            </a:fld>
            <a:endParaRPr lang="en-US"/>
          </a:p>
        </p:txBody>
      </p:sp>
    </p:spTree>
    <p:extLst>
      <p:ext uri="{BB962C8B-B14F-4D97-AF65-F5344CB8AC3E}">
        <p14:creationId xmlns:p14="http://schemas.microsoft.com/office/powerpoint/2010/main" val="857476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E602CC-95F6-47E0-8AAD-81FFE66F844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E2F00E9-E6FB-48C2-A8AD-AC43F160FACE}"/>
              </a:ext>
            </a:extLst>
          </p:cNvPr>
          <p:cNvSpPr>
            <a:spLocks noGrp="1"/>
          </p:cNvSpPr>
          <p:nvPr>
            <p:ph type="dt" sz="half" idx="10"/>
          </p:nvPr>
        </p:nvSpPr>
        <p:spPr/>
        <p:txBody>
          <a:bodyPr/>
          <a:lstStyle/>
          <a:p>
            <a:fld id="{EAC02C91-083E-490D-9D43-5DFC9249074F}" type="datetimeFigureOut">
              <a:rPr lang="en-US" smtClean="0"/>
              <a:t>2/1/2021</a:t>
            </a:fld>
            <a:endParaRPr lang="en-US"/>
          </a:p>
        </p:txBody>
      </p:sp>
      <p:sp>
        <p:nvSpPr>
          <p:cNvPr id="4" name="Footer Placeholder 3">
            <a:extLst>
              <a:ext uri="{FF2B5EF4-FFF2-40B4-BE49-F238E27FC236}">
                <a16:creationId xmlns:a16="http://schemas.microsoft.com/office/drawing/2014/main" id="{CE8B0B37-30A1-4B82-89A3-3334024FC1A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FA57A87-672B-4582-B576-AAED0986D137}"/>
              </a:ext>
            </a:extLst>
          </p:cNvPr>
          <p:cNvSpPr>
            <a:spLocks noGrp="1"/>
          </p:cNvSpPr>
          <p:nvPr>
            <p:ph type="sldNum" sz="quarter" idx="12"/>
          </p:nvPr>
        </p:nvSpPr>
        <p:spPr/>
        <p:txBody>
          <a:bodyPr/>
          <a:lstStyle/>
          <a:p>
            <a:fld id="{34643303-6827-4AB2-9DF0-85A0FEF94BA2}" type="slidenum">
              <a:rPr lang="en-US" smtClean="0"/>
              <a:t>‹#›</a:t>
            </a:fld>
            <a:endParaRPr lang="en-US"/>
          </a:p>
        </p:txBody>
      </p:sp>
    </p:spTree>
    <p:extLst>
      <p:ext uri="{BB962C8B-B14F-4D97-AF65-F5344CB8AC3E}">
        <p14:creationId xmlns:p14="http://schemas.microsoft.com/office/powerpoint/2010/main" val="12343745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0E22FE-183B-4D65-9B91-F2B0686D022E}"/>
              </a:ext>
            </a:extLst>
          </p:cNvPr>
          <p:cNvSpPr>
            <a:spLocks noGrp="1"/>
          </p:cNvSpPr>
          <p:nvPr>
            <p:ph type="dt" sz="half" idx="10"/>
          </p:nvPr>
        </p:nvSpPr>
        <p:spPr/>
        <p:txBody>
          <a:bodyPr/>
          <a:lstStyle/>
          <a:p>
            <a:fld id="{EAC02C91-083E-490D-9D43-5DFC9249074F}" type="datetimeFigureOut">
              <a:rPr lang="en-US" smtClean="0"/>
              <a:t>2/1/2021</a:t>
            </a:fld>
            <a:endParaRPr lang="en-US"/>
          </a:p>
        </p:txBody>
      </p:sp>
      <p:sp>
        <p:nvSpPr>
          <p:cNvPr id="3" name="Footer Placeholder 2">
            <a:extLst>
              <a:ext uri="{FF2B5EF4-FFF2-40B4-BE49-F238E27FC236}">
                <a16:creationId xmlns:a16="http://schemas.microsoft.com/office/drawing/2014/main" id="{AE623505-7A63-42C7-98C8-85231372B23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55CDD15-EA1B-4FBE-B1C8-DEEB33071936}"/>
              </a:ext>
            </a:extLst>
          </p:cNvPr>
          <p:cNvSpPr>
            <a:spLocks noGrp="1"/>
          </p:cNvSpPr>
          <p:nvPr>
            <p:ph type="sldNum" sz="quarter" idx="12"/>
          </p:nvPr>
        </p:nvSpPr>
        <p:spPr/>
        <p:txBody>
          <a:bodyPr/>
          <a:lstStyle/>
          <a:p>
            <a:fld id="{34643303-6827-4AB2-9DF0-85A0FEF94BA2}" type="slidenum">
              <a:rPr lang="en-US" smtClean="0"/>
              <a:t>‹#›</a:t>
            </a:fld>
            <a:endParaRPr lang="en-US"/>
          </a:p>
        </p:txBody>
      </p:sp>
    </p:spTree>
    <p:extLst>
      <p:ext uri="{BB962C8B-B14F-4D97-AF65-F5344CB8AC3E}">
        <p14:creationId xmlns:p14="http://schemas.microsoft.com/office/powerpoint/2010/main" val="5061381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94F9B6-F789-49E6-AA8E-D97404311FA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78ECEA5-9281-40B8-9A89-51D211AE34F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463E53F-851C-4F0B-8EDE-876A4F0577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B4BB92-DF0F-4022-9422-84153EC6617B}"/>
              </a:ext>
            </a:extLst>
          </p:cNvPr>
          <p:cNvSpPr>
            <a:spLocks noGrp="1"/>
          </p:cNvSpPr>
          <p:nvPr>
            <p:ph type="dt" sz="half" idx="10"/>
          </p:nvPr>
        </p:nvSpPr>
        <p:spPr/>
        <p:txBody>
          <a:bodyPr/>
          <a:lstStyle/>
          <a:p>
            <a:fld id="{EAC02C91-083E-490D-9D43-5DFC9249074F}" type="datetimeFigureOut">
              <a:rPr lang="en-US" smtClean="0"/>
              <a:t>2/1/2021</a:t>
            </a:fld>
            <a:endParaRPr lang="en-US"/>
          </a:p>
        </p:txBody>
      </p:sp>
      <p:sp>
        <p:nvSpPr>
          <p:cNvPr id="6" name="Footer Placeholder 5">
            <a:extLst>
              <a:ext uri="{FF2B5EF4-FFF2-40B4-BE49-F238E27FC236}">
                <a16:creationId xmlns:a16="http://schemas.microsoft.com/office/drawing/2014/main" id="{EF3E1068-A2C3-4F44-B011-AC4BB16B997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06BB609-AF23-42DD-BAF1-F82F2FA158C9}"/>
              </a:ext>
            </a:extLst>
          </p:cNvPr>
          <p:cNvSpPr>
            <a:spLocks noGrp="1"/>
          </p:cNvSpPr>
          <p:nvPr>
            <p:ph type="sldNum" sz="quarter" idx="12"/>
          </p:nvPr>
        </p:nvSpPr>
        <p:spPr/>
        <p:txBody>
          <a:bodyPr/>
          <a:lstStyle/>
          <a:p>
            <a:fld id="{34643303-6827-4AB2-9DF0-85A0FEF94BA2}" type="slidenum">
              <a:rPr lang="en-US" smtClean="0"/>
              <a:t>‹#›</a:t>
            </a:fld>
            <a:endParaRPr lang="en-US"/>
          </a:p>
        </p:txBody>
      </p:sp>
    </p:spTree>
    <p:extLst>
      <p:ext uri="{BB962C8B-B14F-4D97-AF65-F5344CB8AC3E}">
        <p14:creationId xmlns:p14="http://schemas.microsoft.com/office/powerpoint/2010/main" val="16651777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CD16DB-C10E-4DAE-8D4B-95F8880C948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DEB5481-2655-4F8B-B693-2BE04019F09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F1D5301-88D5-4B4E-AA9B-517F88373C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FD0947F-C28B-4DFF-8841-39A7133DF1AB}"/>
              </a:ext>
            </a:extLst>
          </p:cNvPr>
          <p:cNvSpPr>
            <a:spLocks noGrp="1"/>
          </p:cNvSpPr>
          <p:nvPr>
            <p:ph type="dt" sz="half" idx="10"/>
          </p:nvPr>
        </p:nvSpPr>
        <p:spPr/>
        <p:txBody>
          <a:bodyPr/>
          <a:lstStyle/>
          <a:p>
            <a:fld id="{EAC02C91-083E-490D-9D43-5DFC9249074F}" type="datetimeFigureOut">
              <a:rPr lang="en-US" smtClean="0"/>
              <a:t>2/1/2021</a:t>
            </a:fld>
            <a:endParaRPr lang="en-US"/>
          </a:p>
        </p:txBody>
      </p:sp>
      <p:sp>
        <p:nvSpPr>
          <p:cNvPr id="6" name="Footer Placeholder 5">
            <a:extLst>
              <a:ext uri="{FF2B5EF4-FFF2-40B4-BE49-F238E27FC236}">
                <a16:creationId xmlns:a16="http://schemas.microsoft.com/office/drawing/2014/main" id="{218EE62F-EE12-4C3C-B4E2-3D97AF8EDF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522502C-692C-42EB-BC15-4911B67802E0}"/>
              </a:ext>
            </a:extLst>
          </p:cNvPr>
          <p:cNvSpPr>
            <a:spLocks noGrp="1"/>
          </p:cNvSpPr>
          <p:nvPr>
            <p:ph type="sldNum" sz="quarter" idx="12"/>
          </p:nvPr>
        </p:nvSpPr>
        <p:spPr/>
        <p:txBody>
          <a:bodyPr/>
          <a:lstStyle/>
          <a:p>
            <a:fld id="{34643303-6827-4AB2-9DF0-85A0FEF94BA2}" type="slidenum">
              <a:rPr lang="en-US" smtClean="0"/>
              <a:t>‹#›</a:t>
            </a:fld>
            <a:endParaRPr lang="en-US"/>
          </a:p>
        </p:txBody>
      </p:sp>
    </p:spTree>
    <p:extLst>
      <p:ext uri="{BB962C8B-B14F-4D97-AF65-F5344CB8AC3E}">
        <p14:creationId xmlns:p14="http://schemas.microsoft.com/office/powerpoint/2010/main" val="1633452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1790DDD-6468-4D73-B199-6031CE2E380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6B4BDFD-4E77-40B4-ADA4-10F9CB06609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F5A65E6-B323-4C59-8C8B-A373B745FED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C02C91-083E-490D-9D43-5DFC9249074F}" type="datetimeFigureOut">
              <a:rPr lang="en-US" smtClean="0"/>
              <a:t>2/1/2021</a:t>
            </a:fld>
            <a:endParaRPr lang="en-US"/>
          </a:p>
        </p:txBody>
      </p:sp>
      <p:sp>
        <p:nvSpPr>
          <p:cNvPr id="5" name="Footer Placeholder 4">
            <a:extLst>
              <a:ext uri="{FF2B5EF4-FFF2-40B4-BE49-F238E27FC236}">
                <a16:creationId xmlns:a16="http://schemas.microsoft.com/office/drawing/2014/main" id="{314145CD-DD28-49AC-B628-1F8899462A0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FF152DE-EA56-4853-8615-AD8C63CB95E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643303-6827-4AB2-9DF0-85A0FEF94BA2}" type="slidenum">
              <a:rPr lang="en-US" smtClean="0"/>
              <a:t>‹#›</a:t>
            </a:fld>
            <a:endParaRPr lang="en-US"/>
          </a:p>
        </p:txBody>
      </p:sp>
    </p:spTree>
    <p:extLst>
      <p:ext uri="{BB962C8B-B14F-4D97-AF65-F5344CB8AC3E}">
        <p14:creationId xmlns:p14="http://schemas.microsoft.com/office/powerpoint/2010/main" val="20043768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4A88D2-3FA8-4052-88C2-6D3E237C2858}"/>
              </a:ext>
            </a:extLst>
          </p:cNvPr>
          <p:cNvSpPr>
            <a:spLocks noGrp="1"/>
          </p:cNvSpPr>
          <p:nvPr>
            <p:ph type="title"/>
          </p:nvPr>
        </p:nvSpPr>
        <p:spPr/>
        <p:txBody>
          <a:bodyPr/>
          <a:lstStyle/>
          <a:p>
            <a:pPr algn="ctr"/>
            <a:r>
              <a:rPr lang="en-US" dirty="0"/>
              <a:t>Dead Ball Fouls</a:t>
            </a:r>
          </a:p>
        </p:txBody>
      </p:sp>
      <p:sp>
        <p:nvSpPr>
          <p:cNvPr id="3" name="Content Placeholder 2">
            <a:extLst>
              <a:ext uri="{FF2B5EF4-FFF2-40B4-BE49-F238E27FC236}">
                <a16:creationId xmlns:a16="http://schemas.microsoft.com/office/drawing/2014/main" id="{1226A629-03E0-422A-8612-8F68DF6C6F76}"/>
              </a:ext>
            </a:extLst>
          </p:cNvPr>
          <p:cNvSpPr>
            <a:spLocks noGrp="1"/>
          </p:cNvSpPr>
          <p:nvPr>
            <p:ph idx="1"/>
          </p:nvPr>
        </p:nvSpPr>
        <p:spPr>
          <a:xfrm>
            <a:off x="838200" y="1514907"/>
            <a:ext cx="10515600" cy="4351338"/>
          </a:xfrm>
        </p:spPr>
        <p:txBody>
          <a:bodyPr/>
          <a:lstStyle/>
          <a:p>
            <a:r>
              <a:rPr lang="en-US" sz="2800" dirty="0">
                <a:effectLst/>
                <a:latin typeface="Times New Roman" panose="02020603050405020304" pitchFamily="18" charset="0"/>
                <a:ea typeface="Calibri" panose="020F0502020204030204" pitchFamily="34" charset="0"/>
                <a:cs typeface="Times New Roman" panose="02020603050405020304" pitchFamily="18" charset="0"/>
              </a:rPr>
              <a:t>Dead-ball fouls can occur during two distinct intervals:</a:t>
            </a:r>
          </a:p>
          <a:p>
            <a:pPr lvl="1"/>
            <a:r>
              <a:rPr lang="en-US" dirty="0">
                <a:effectLst/>
                <a:latin typeface="Times New Roman" panose="02020603050405020304" pitchFamily="18" charset="0"/>
                <a:ea typeface="Calibri" panose="020F0502020204030204" pitchFamily="34" charset="0"/>
                <a:cs typeface="Times New Roman" panose="02020603050405020304" pitchFamily="18" charset="0"/>
              </a:rPr>
              <a:t>Between the end of a down and the ready-for-play, and</a:t>
            </a:r>
          </a:p>
          <a:p>
            <a:pPr lvl="1"/>
            <a:r>
              <a:rPr lang="en-US" dirty="0">
                <a:effectLst/>
                <a:latin typeface="Times New Roman" panose="02020603050405020304" pitchFamily="18" charset="0"/>
                <a:ea typeface="Calibri" panose="020F0502020204030204" pitchFamily="34" charset="0"/>
                <a:cs typeface="Times New Roman" panose="02020603050405020304" pitchFamily="18" charset="0"/>
              </a:rPr>
              <a:t>Between the ready and the snap (or free kick). </a:t>
            </a:r>
          </a:p>
          <a:p>
            <a:pPr lvl="1"/>
            <a:endParaRPr lang="en-US" dirty="0">
              <a:effectLst/>
              <a:latin typeface="Times New Roman" panose="02020603050405020304" pitchFamily="18" charset="0"/>
              <a:ea typeface="Calibri" panose="020F0502020204030204" pitchFamily="34" charset="0"/>
              <a:cs typeface="Times New Roman" panose="02020603050405020304" pitchFamily="18" charset="0"/>
            </a:endParaRPr>
          </a:p>
          <a:p>
            <a:r>
              <a:rPr lang="en-US" sz="2800" dirty="0">
                <a:effectLst/>
                <a:latin typeface="Times New Roman" panose="02020603050405020304" pitchFamily="18" charset="0"/>
                <a:ea typeface="Calibri" panose="020F0502020204030204" pitchFamily="34" charset="0"/>
                <a:cs typeface="Times New Roman" panose="02020603050405020304" pitchFamily="18" charset="0"/>
              </a:rPr>
              <a:t>In the latter category, there are six fouls which can occur. If any of these fouls are committed, the ball remains dead, even if the snap is made before a whistle can be blown. A five-yard penalty for a dead-ball foul will be enforced separately and in the order of occurrence and does not cancel a five or 15-yard penalty.</a:t>
            </a:r>
          </a:p>
          <a:p>
            <a:endParaRPr lang="en-US" dirty="0"/>
          </a:p>
        </p:txBody>
      </p:sp>
    </p:spTree>
    <p:extLst>
      <p:ext uri="{BB962C8B-B14F-4D97-AF65-F5344CB8AC3E}">
        <p14:creationId xmlns:p14="http://schemas.microsoft.com/office/powerpoint/2010/main" val="13936442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F6ABAC6B-2B19-4AA5-9940-44924DA3F3CD}"/>
              </a:ext>
            </a:extLst>
          </p:cNvPr>
          <p:cNvSpPr>
            <a:spLocks noGrp="1"/>
          </p:cNvSpPr>
          <p:nvPr>
            <p:ph type="title"/>
          </p:nvPr>
        </p:nvSpPr>
        <p:spPr/>
        <p:txBody>
          <a:bodyPr>
            <a:normAutofit fontScale="90000"/>
          </a:bodyPr>
          <a:lstStyle/>
          <a:p>
            <a:r>
              <a:rPr lang="en-US" dirty="0">
                <a:effectLst/>
                <a:latin typeface="Times New Roman" panose="02020603050405020304" pitchFamily="18" charset="0"/>
                <a:ea typeface="Calibri" panose="020F0502020204030204" pitchFamily="34" charset="0"/>
                <a:cs typeface="Times New Roman" panose="02020603050405020304" pitchFamily="18" charset="0"/>
              </a:rPr>
              <a:t>Dead </a:t>
            </a:r>
            <a:r>
              <a:rPr lang="en-US" dirty="0">
                <a:latin typeface="Times New Roman" panose="02020603050405020304" pitchFamily="18" charset="0"/>
                <a:ea typeface="Calibri" panose="020F0502020204030204" pitchFamily="34" charset="0"/>
                <a:cs typeface="Times New Roman" panose="02020603050405020304" pitchFamily="18" charset="0"/>
              </a:rPr>
              <a:t>b</a:t>
            </a:r>
            <a:r>
              <a:rPr lang="en-US" dirty="0">
                <a:effectLst/>
                <a:latin typeface="Times New Roman" panose="02020603050405020304" pitchFamily="18" charset="0"/>
                <a:ea typeface="Calibri" panose="020F0502020204030204" pitchFamily="34" charset="0"/>
                <a:cs typeface="Times New Roman" panose="02020603050405020304" pitchFamily="18" charset="0"/>
              </a:rPr>
              <a:t>all </a:t>
            </a:r>
            <a:r>
              <a:rPr lang="en-US" dirty="0">
                <a:latin typeface="Times New Roman" panose="02020603050405020304" pitchFamily="18" charset="0"/>
                <a:ea typeface="Calibri" panose="020F0502020204030204" pitchFamily="34" charset="0"/>
                <a:cs typeface="Times New Roman" panose="02020603050405020304" pitchFamily="18" charset="0"/>
              </a:rPr>
              <a:t>f</a:t>
            </a:r>
            <a:r>
              <a:rPr lang="en-US" dirty="0">
                <a:effectLst/>
                <a:latin typeface="Times New Roman" panose="02020603050405020304" pitchFamily="18" charset="0"/>
                <a:ea typeface="Calibri" panose="020F0502020204030204" pitchFamily="34" charset="0"/>
                <a:cs typeface="Times New Roman" panose="02020603050405020304" pitchFamily="18" charset="0"/>
              </a:rPr>
              <a:t>ouls </a:t>
            </a:r>
            <a:r>
              <a:rPr lang="en-US" dirty="0">
                <a:latin typeface="Times New Roman" panose="02020603050405020304" pitchFamily="18" charset="0"/>
                <a:ea typeface="Calibri" panose="020F0502020204030204" pitchFamily="34" charset="0"/>
                <a:cs typeface="Times New Roman" panose="02020603050405020304" pitchFamily="18" charset="0"/>
              </a:rPr>
              <a:t>w</a:t>
            </a:r>
            <a:r>
              <a:rPr lang="en-US" dirty="0">
                <a:effectLst/>
                <a:latin typeface="Times New Roman" panose="02020603050405020304" pitchFamily="18" charset="0"/>
                <a:ea typeface="Calibri" panose="020F0502020204030204" pitchFamily="34" charset="0"/>
                <a:cs typeface="Times New Roman" panose="02020603050405020304" pitchFamily="18" charset="0"/>
              </a:rPr>
              <a:t>hich occur between the ready and the snap (or free kick). </a:t>
            </a:r>
            <a:br>
              <a:rPr lang="en-US" dirty="0">
                <a:effectLst/>
                <a:latin typeface="Times New Roman" panose="02020603050405020304" pitchFamily="18" charset="0"/>
                <a:ea typeface="Calibri" panose="020F0502020204030204" pitchFamily="34" charset="0"/>
                <a:cs typeface="Times New Roman" panose="02020603050405020304" pitchFamily="18" charset="0"/>
              </a:rPr>
            </a:br>
            <a:endParaRPr lang="en-US" dirty="0"/>
          </a:p>
        </p:txBody>
      </p:sp>
      <p:sp>
        <p:nvSpPr>
          <p:cNvPr id="7" name="Content Placeholder 6">
            <a:extLst>
              <a:ext uri="{FF2B5EF4-FFF2-40B4-BE49-F238E27FC236}">
                <a16:creationId xmlns:a16="http://schemas.microsoft.com/office/drawing/2014/main" id="{03168175-D476-4AEC-A619-9E1B97FD6CF9}"/>
              </a:ext>
            </a:extLst>
          </p:cNvPr>
          <p:cNvSpPr>
            <a:spLocks noGrp="1"/>
          </p:cNvSpPr>
          <p:nvPr>
            <p:ph idx="1"/>
          </p:nvPr>
        </p:nvSpPr>
        <p:spPr>
          <a:xfrm>
            <a:off x="838200" y="1488274"/>
            <a:ext cx="10515600" cy="4351338"/>
          </a:xfrm>
        </p:spPr>
        <p:txBody>
          <a:bodyPr>
            <a:normAutofit/>
          </a:bodyPr>
          <a:lstStyle/>
          <a:p>
            <a:pPr marL="0" marR="0" indent="0">
              <a:spcBef>
                <a:spcPts val="0"/>
              </a:spcBef>
              <a:spcAft>
                <a:spcPts val="0"/>
              </a:spcAft>
              <a:buNone/>
            </a:pPr>
            <a:r>
              <a:rPr lang="en-US" dirty="0">
                <a:effectLst/>
                <a:latin typeface="Times New Roman" panose="02020603050405020304" pitchFamily="18" charset="0"/>
                <a:ea typeface="Calibri" panose="020F0502020204030204" pitchFamily="34" charset="0"/>
                <a:cs typeface="Times New Roman" panose="02020603050405020304" pitchFamily="18" charset="0"/>
              </a:rPr>
              <a:t>These dead-ball fouls, all carry </a:t>
            </a:r>
            <a:r>
              <a:rPr lang="en-US" u="sng" dirty="0">
                <a:effectLst/>
                <a:latin typeface="Times New Roman" panose="02020603050405020304" pitchFamily="18" charset="0"/>
                <a:ea typeface="Calibri" panose="020F0502020204030204" pitchFamily="34" charset="0"/>
                <a:cs typeface="Times New Roman" panose="02020603050405020304" pitchFamily="18" charset="0"/>
              </a:rPr>
              <a:t>five-yard penalties </a:t>
            </a:r>
            <a:r>
              <a:rPr lang="en-US" dirty="0">
                <a:effectLst/>
                <a:latin typeface="Times New Roman" panose="02020603050405020304" pitchFamily="18" charset="0"/>
                <a:ea typeface="Calibri" panose="020F0502020204030204" pitchFamily="34" charset="0"/>
                <a:cs typeface="Times New Roman" panose="02020603050405020304" pitchFamily="18" charset="0"/>
              </a:rPr>
              <a:t>and are: </a:t>
            </a:r>
          </a:p>
          <a:p>
            <a:pPr marL="114300" marR="0" indent="-342900">
              <a:spcBef>
                <a:spcPts val="0"/>
              </a:spcBef>
              <a:spcAft>
                <a:spcPts val="0"/>
              </a:spcAft>
              <a:buFont typeface="+mj-lt"/>
              <a:buAutoNum type="arabicPeriod"/>
            </a:pPr>
            <a:r>
              <a:rPr lang="en-US" dirty="0">
                <a:latin typeface="Times New Roman" panose="02020603050405020304" pitchFamily="18" charset="0"/>
                <a:ea typeface="Calibri" panose="020F0502020204030204" pitchFamily="34" charset="0"/>
                <a:cs typeface="Times New Roman" panose="02020603050405020304" pitchFamily="18" charset="0"/>
              </a:rPr>
              <a:t>F</a:t>
            </a:r>
            <a:r>
              <a:rPr lang="en-US" dirty="0">
                <a:effectLst/>
                <a:latin typeface="Times New Roman" panose="02020603050405020304" pitchFamily="18" charset="0"/>
                <a:ea typeface="Calibri" panose="020F0502020204030204" pitchFamily="34" charset="0"/>
                <a:cs typeface="Times New Roman" panose="02020603050405020304" pitchFamily="18" charset="0"/>
              </a:rPr>
              <a:t>alse start, </a:t>
            </a:r>
          </a:p>
          <a:p>
            <a:pPr marL="114300" marR="0" indent="-342900">
              <a:spcBef>
                <a:spcPts val="0"/>
              </a:spcBef>
              <a:spcAft>
                <a:spcPts val="0"/>
              </a:spcAft>
              <a:buFont typeface="+mj-lt"/>
              <a:buAutoNum type="arabicPeriod"/>
            </a:pPr>
            <a:r>
              <a:rPr lang="en-US" dirty="0">
                <a:latin typeface="Times New Roman" panose="02020603050405020304" pitchFamily="18" charset="0"/>
                <a:ea typeface="Calibri" panose="020F0502020204030204" pitchFamily="34" charset="0"/>
                <a:cs typeface="Times New Roman" panose="02020603050405020304" pitchFamily="18" charset="0"/>
              </a:rPr>
              <a:t>S</a:t>
            </a:r>
            <a:r>
              <a:rPr lang="en-US" dirty="0">
                <a:effectLst/>
                <a:latin typeface="Times New Roman" panose="02020603050405020304" pitchFamily="18" charset="0"/>
                <a:ea typeface="Calibri" panose="020F0502020204030204" pitchFamily="34" charset="0"/>
                <a:cs typeface="Times New Roman" panose="02020603050405020304" pitchFamily="18" charset="0"/>
              </a:rPr>
              <a:t>nap infraction, </a:t>
            </a:r>
          </a:p>
          <a:p>
            <a:pPr marL="342900" marR="0" indent="-342900">
              <a:spcBef>
                <a:spcPts val="0"/>
              </a:spcBef>
              <a:spcAft>
                <a:spcPts val="0"/>
              </a:spcAft>
              <a:buFont typeface="+mj-lt"/>
              <a:buAutoNum type="arabicPeriod"/>
            </a:pPr>
            <a:r>
              <a:rPr lang="en-US" dirty="0">
                <a:latin typeface="Times New Roman" panose="02020603050405020304" pitchFamily="18" charset="0"/>
                <a:ea typeface="Calibri" panose="020F0502020204030204" pitchFamily="34" charset="0"/>
                <a:cs typeface="Times New Roman" panose="02020603050405020304" pitchFamily="18" charset="0"/>
              </a:rPr>
              <a:t>D</a:t>
            </a:r>
            <a:r>
              <a:rPr lang="en-US" dirty="0">
                <a:effectLst/>
                <a:latin typeface="Times New Roman" panose="02020603050405020304" pitchFamily="18" charset="0"/>
                <a:ea typeface="Calibri" panose="020F0502020204030204" pitchFamily="34" charset="0"/>
                <a:cs typeface="Times New Roman" panose="02020603050405020304" pitchFamily="18" charset="0"/>
              </a:rPr>
              <a:t>elay of game, </a:t>
            </a:r>
          </a:p>
          <a:p>
            <a:pPr marL="114300" marR="0" indent="-342900">
              <a:spcBef>
                <a:spcPts val="0"/>
              </a:spcBef>
              <a:spcAft>
                <a:spcPts val="0"/>
              </a:spcAft>
              <a:buFont typeface="+mj-lt"/>
              <a:buAutoNum type="arabicPeriod"/>
            </a:pPr>
            <a:r>
              <a:rPr lang="en-US" dirty="0">
                <a:latin typeface="Times New Roman" panose="02020603050405020304" pitchFamily="18" charset="0"/>
                <a:ea typeface="Calibri" panose="020F0502020204030204" pitchFamily="34" charset="0"/>
                <a:cs typeface="Times New Roman" panose="02020603050405020304" pitchFamily="18" charset="0"/>
              </a:rPr>
              <a:t>E</a:t>
            </a:r>
            <a:r>
              <a:rPr lang="en-US" dirty="0">
                <a:effectLst/>
                <a:latin typeface="Times New Roman" panose="02020603050405020304" pitchFamily="18" charset="0"/>
                <a:ea typeface="Calibri" panose="020F0502020204030204" pitchFamily="34" charset="0"/>
                <a:cs typeface="Times New Roman" panose="02020603050405020304" pitchFamily="18" charset="0"/>
              </a:rPr>
              <a:t>ncroachment, and </a:t>
            </a:r>
          </a:p>
          <a:p>
            <a:pPr marL="114300" marR="0" indent="-342900">
              <a:spcBef>
                <a:spcPts val="0"/>
              </a:spcBef>
              <a:spcAft>
                <a:spcPts val="0"/>
              </a:spcAft>
              <a:buFont typeface="+mj-lt"/>
              <a:buAutoNum type="arabicPeriod"/>
            </a:pPr>
            <a:r>
              <a:rPr lang="en-US" dirty="0">
                <a:latin typeface="Times New Roman" panose="02020603050405020304" pitchFamily="18" charset="0"/>
                <a:ea typeface="Calibri" panose="020F0502020204030204" pitchFamily="34" charset="0"/>
                <a:cs typeface="Times New Roman" panose="02020603050405020304" pitchFamily="18" charset="0"/>
              </a:rPr>
              <a:t>F</a:t>
            </a:r>
            <a:r>
              <a:rPr lang="en-US" dirty="0">
                <a:effectLst/>
                <a:latin typeface="Times New Roman" panose="02020603050405020304" pitchFamily="18" charset="0"/>
                <a:ea typeface="Calibri" panose="020F0502020204030204" pitchFamily="34" charset="0"/>
                <a:cs typeface="Times New Roman" panose="02020603050405020304" pitchFamily="18" charset="0"/>
              </a:rPr>
              <a:t>ree kick infraction</a:t>
            </a:r>
          </a:p>
          <a:p>
            <a:pPr marL="114300" marR="0" indent="-342900">
              <a:spcBef>
                <a:spcPts val="0"/>
              </a:spcBef>
              <a:spcAft>
                <a:spcPts val="0"/>
              </a:spcAft>
              <a:buFont typeface="+mj-lt"/>
              <a:buAutoNum type="arabicPeriod"/>
            </a:pPr>
            <a:r>
              <a:rPr lang="en-US" dirty="0">
                <a:effectLst/>
                <a:latin typeface="Times New Roman" panose="02020603050405020304" pitchFamily="18" charset="0"/>
                <a:ea typeface="Calibri" panose="020F0502020204030204" pitchFamily="34" charset="0"/>
                <a:cs typeface="Times New Roman" panose="02020603050405020304" pitchFamily="18" charset="0"/>
              </a:rPr>
              <a:t>Illegal Substitution – Only these 3 types of Illegal Substitution:</a:t>
            </a:r>
          </a:p>
          <a:p>
            <a:pPr marL="114300" marR="0" indent="-342900">
              <a:spcBef>
                <a:spcPts val="0"/>
              </a:spcBef>
              <a:spcAft>
                <a:spcPts val="0"/>
              </a:spcAft>
              <a:buFont typeface="+mj-lt"/>
              <a:buAutoNum type="arabicPeriod"/>
            </a:pPr>
            <a:endParaRPr lang="en-US" sz="1000" dirty="0">
              <a:effectLst/>
              <a:latin typeface="Times New Roman" panose="02020603050405020304" pitchFamily="18" charset="0"/>
              <a:ea typeface="Calibri" panose="020F0502020204030204" pitchFamily="34" charset="0"/>
              <a:cs typeface="Times New Roman" panose="02020603050405020304" pitchFamily="18" charset="0"/>
            </a:endParaRPr>
          </a:p>
          <a:p>
            <a:pPr marL="571500" lvl="1" indent="-342900">
              <a:spcBef>
                <a:spcPts val="0"/>
              </a:spcBef>
              <a:buFont typeface="+mj-lt"/>
              <a:buAutoNum type="alphaUcPeriod"/>
            </a:pPr>
            <a:r>
              <a:rPr lang="en-US" dirty="0">
                <a:latin typeface="Times New Roman" panose="02020603050405020304" pitchFamily="18" charset="0"/>
                <a:ea typeface="Calibri" panose="020F0502020204030204" pitchFamily="34" charset="0"/>
                <a:cs typeface="Times New Roman" panose="02020603050405020304" pitchFamily="18" charset="0"/>
              </a:rPr>
              <a:t>R</a:t>
            </a:r>
            <a:r>
              <a:rPr lang="en-US" dirty="0">
                <a:effectLst/>
                <a:latin typeface="Times New Roman" panose="02020603050405020304" pitchFamily="18" charset="0"/>
                <a:ea typeface="Calibri" panose="020F0502020204030204" pitchFamily="34" charset="0"/>
                <a:cs typeface="Times New Roman" panose="02020603050405020304" pitchFamily="18" charset="0"/>
              </a:rPr>
              <a:t>eplaced player does not begin to leave the field within 3 seconds</a:t>
            </a:r>
          </a:p>
          <a:p>
            <a:pPr marL="571500" lvl="1" indent="-342900">
              <a:spcBef>
                <a:spcPts val="0"/>
              </a:spcBef>
              <a:buFont typeface="+mj-lt"/>
              <a:buAutoNum type="alphaUcPeriod"/>
            </a:pPr>
            <a:r>
              <a:rPr lang="en-US" dirty="0">
                <a:latin typeface="Times New Roman" panose="02020603050405020304" pitchFamily="18" charset="0"/>
                <a:ea typeface="Calibri" panose="020F0502020204030204" pitchFamily="34" charset="0"/>
                <a:cs typeface="Times New Roman" panose="02020603050405020304" pitchFamily="18" charset="0"/>
              </a:rPr>
              <a:t>R</a:t>
            </a:r>
            <a:r>
              <a:rPr lang="en-US" dirty="0">
                <a:effectLst/>
                <a:latin typeface="Times New Roman" panose="02020603050405020304" pitchFamily="18" charset="0"/>
                <a:ea typeface="Calibri" panose="020F0502020204030204" pitchFamily="34" charset="0"/>
                <a:cs typeface="Times New Roman" panose="02020603050405020304" pitchFamily="18" charset="0"/>
              </a:rPr>
              <a:t>eplaced player leaves the field on opposite side or end zone</a:t>
            </a:r>
          </a:p>
          <a:p>
            <a:pPr marL="571500" lvl="1" indent="-342900">
              <a:spcBef>
                <a:spcPts val="0"/>
              </a:spcBef>
              <a:buFont typeface="+mj-lt"/>
              <a:buAutoNum type="alphaUcPeriod"/>
            </a:pPr>
            <a:r>
              <a:rPr lang="en-US" dirty="0">
                <a:latin typeface="Times New Roman" panose="02020603050405020304" pitchFamily="18" charset="0"/>
                <a:ea typeface="Calibri" panose="020F0502020204030204" pitchFamily="34" charset="0"/>
                <a:cs typeface="Times New Roman" panose="02020603050405020304" pitchFamily="18" charset="0"/>
              </a:rPr>
              <a:t>S</a:t>
            </a:r>
            <a:r>
              <a:rPr lang="en-US" dirty="0">
                <a:effectLst/>
                <a:latin typeface="Times New Roman" panose="02020603050405020304" pitchFamily="18" charset="0"/>
                <a:ea typeface="Calibri" panose="020F0502020204030204" pitchFamily="34" charset="0"/>
                <a:cs typeface="Times New Roman" panose="02020603050405020304" pitchFamily="18" charset="0"/>
              </a:rPr>
              <a:t>ubstitute becomes a player, then withdraws, or withdraws and re-enter as a player</a:t>
            </a:r>
          </a:p>
          <a:p>
            <a:endParaRPr lang="en-US" dirty="0"/>
          </a:p>
        </p:txBody>
      </p:sp>
    </p:spTree>
    <p:extLst>
      <p:ext uri="{BB962C8B-B14F-4D97-AF65-F5344CB8AC3E}">
        <p14:creationId xmlns:p14="http://schemas.microsoft.com/office/powerpoint/2010/main" val="7511623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457D6B-EC9A-40E1-831B-05AC2C806ACB}"/>
              </a:ext>
            </a:extLst>
          </p:cNvPr>
          <p:cNvSpPr>
            <a:spLocks noGrp="1"/>
          </p:cNvSpPr>
          <p:nvPr>
            <p:ph type="title"/>
          </p:nvPr>
        </p:nvSpPr>
        <p:spPr/>
        <p:txBody>
          <a:bodyPr/>
          <a:lstStyle/>
          <a:p>
            <a:r>
              <a:rPr lang="en-US" dirty="0"/>
              <a:t>Personal Fouls Can Be Live Ball or Dead Ball</a:t>
            </a:r>
          </a:p>
        </p:txBody>
      </p:sp>
      <p:sp>
        <p:nvSpPr>
          <p:cNvPr id="3" name="Content Placeholder 2">
            <a:extLst>
              <a:ext uri="{FF2B5EF4-FFF2-40B4-BE49-F238E27FC236}">
                <a16:creationId xmlns:a16="http://schemas.microsoft.com/office/drawing/2014/main" id="{0E64ADFB-BE23-49EA-892E-731C5D34BE2D}"/>
              </a:ext>
            </a:extLst>
          </p:cNvPr>
          <p:cNvSpPr>
            <a:spLocks noGrp="1"/>
          </p:cNvSpPr>
          <p:nvPr>
            <p:ph idx="1"/>
          </p:nvPr>
        </p:nvSpPr>
        <p:spPr>
          <a:xfrm>
            <a:off x="669524" y="1506029"/>
            <a:ext cx="10515600" cy="4351338"/>
          </a:xfrm>
        </p:spPr>
        <p:txBody>
          <a:bodyPr>
            <a:normAutofit lnSpcReduction="10000"/>
          </a:bodyPr>
          <a:lstStyle/>
          <a:p>
            <a:pPr>
              <a:spcBef>
                <a:spcPts val="0"/>
              </a:spcBef>
            </a:pPr>
            <a:r>
              <a:rPr lang="en-US" dirty="0">
                <a:effectLst/>
                <a:latin typeface="Times New Roman" panose="02020603050405020304" pitchFamily="18" charset="0"/>
                <a:ea typeface="Calibri" panose="020F0502020204030204" pitchFamily="34" charset="0"/>
                <a:cs typeface="Times New Roman" panose="02020603050405020304" pitchFamily="18" charset="0"/>
              </a:rPr>
              <a:t>Personal fouls are another set of infractions which can occur as either a dead or live-ball foul. Piling on or a late hit out of bounds are always dead-ball fouls. Fighting can be either type.</a:t>
            </a:r>
          </a:p>
          <a:p>
            <a:pPr marL="0" marR="0" indent="0">
              <a:spcBef>
                <a:spcPts val="0"/>
              </a:spcBef>
              <a:spcAft>
                <a:spcPts val="0"/>
              </a:spcAft>
              <a:buNone/>
            </a:pPr>
            <a:r>
              <a:rPr lang="en-US" dirty="0">
                <a:effectLst/>
                <a:latin typeface="Times New Roman" panose="02020603050405020304" pitchFamily="18" charset="0"/>
                <a:ea typeface="Calibri" panose="020F0502020204030204" pitchFamily="34" charset="0"/>
                <a:cs typeface="Times New Roman" panose="02020603050405020304" pitchFamily="18" charset="0"/>
              </a:rPr>
              <a:t> </a:t>
            </a:r>
          </a:p>
          <a:p>
            <a:pPr>
              <a:spcBef>
                <a:spcPts val="0"/>
              </a:spcBef>
            </a:pPr>
            <a:r>
              <a:rPr lang="en-US" dirty="0">
                <a:effectLst/>
                <a:latin typeface="Times New Roman" panose="02020603050405020304" pitchFamily="18" charset="0"/>
                <a:ea typeface="Calibri" panose="020F0502020204030204" pitchFamily="34" charset="0"/>
                <a:cs typeface="Times New Roman" panose="02020603050405020304" pitchFamily="18" charset="0"/>
              </a:rPr>
              <a:t>The general principle is that dead-ball fouls are enforced separately in the order of their occurrence. The penalty enforcement is separate from the enforcement for any live-ball fouls. They are also enforced following offsetting live-ball fouls, but can never be part of a double or multiple foul .</a:t>
            </a:r>
          </a:p>
          <a:p>
            <a:pPr>
              <a:spcBef>
                <a:spcPts val="0"/>
              </a:spcBef>
            </a:pPr>
            <a:endParaRPr lang="en-US" dirty="0">
              <a:effectLst/>
              <a:latin typeface="Times New Roman" panose="02020603050405020304" pitchFamily="18" charset="0"/>
              <a:ea typeface="Calibri" panose="020F0502020204030204" pitchFamily="34" charset="0"/>
              <a:cs typeface="Times New Roman" panose="02020603050405020304" pitchFamily="18" charset="0"/>
            </a:endParaRPr>
          </a:p>
          <a:p>
            <a:pPr>
              <a:spcBef>
                <a:spcPts val="0"/>
              </a:spcBef>
            </a:pPr>
            <a:r>
              <a:rPr lang="en-US" dirty="0">
                <a:effectLst/>
                <a:latin typeface="Times New Roman" panose="02020603050405020304" pitchFamily="18" charset="0"/>
                <a:ea typeface="Calibri" panose="020F0502020204030204" pitchFamily="34" charset="0"/>
                <a:cs typeface="Times New Roman" panose="02020603050405020304" pitchFamily="18" charset="0"/>
              </a:rPr>
              <a:t>Accepted penalties for dead-ball fouls are always enforced unless the fouls cancel (more on that later). </a:t>
            </a:r>
          </a:p>
          <a:p>
            <a:pPr marL="0" marR="0">
              <a:spcBef>
                <a:spcPts val="0"/>
              </a:spcBef>
              <a:spcAft>
                <a:spcPts val="0"/>
              </a:spcAft>
            </a:pP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6091140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71E074-21FC-405A-94F6-69F0B5A68191}"/>
              </a:ext>
            </a:extLst>
          </p:cNvPr>
          <p:cNvSpPr>
            <a:spLocks noGrp="1"/>
          </p:cNvSpPr>
          <p:nvPr>
            <p:ph type="title"/>
          </p:nvPr>
        </p:nvSpPr>
        <p:spPr/>
        <p:txBody>
          <a:bodyPr/>
          <a:lstStyle/>
          <a:p>
            <a:pPr algn="ctr"/>
            <a:r>
              <a:rPr lang="en-US" dirty="0"/>
              <a:t>Enforcement of Dead Ball Fouls</a:t>
            </a:r>
          </a:p>
        </p:txBody>
      </p:sp>
      <p:sp>
        <p:nvSpPr>
          <p:cNvPr id="3" name="Content Placeholder 2">
            <a:extLst>
              <a:ext uri="{FF2B5EF4-FFF2-40B4-BE49-F238E27FC236}">
                <a16:creationId xmlns:a16="http://schemas.microsoft.com/office/drawing/2014/main" id="{3D01562B-B7CF-4FA4-A7F9-1FC8763F8947}"/>
              </a:ext>
            </a:extLst>
          </p:cNvPr>
          <p:cNvSpPr>
            <a:spLocks noGrp="1"/>
          </p:cNvSpPr>
          <p:nvPr>
            <p:ph idx="1"/>
          </p:nvPr>
        </p:nvSpPr>
        <p:spPr>
          <a:xfrm>
            <a:off x="838200" y="1497152"/>
            <a:ext cx="10515600" cy="4351338"/>
          </a:xfrm>
        </p:spPr>
        <p:txBody>
          <a:bodyPr>
            <a:normAutofit fontScale="92500" lnSpcReduction="20000"/>
          </a:bodyPr>
          <a:lstStyle/>
          <a:p>
            <a:pPr>
              <a:spcBef>
                <a:spcPts val="0"/>
              </a:spcBef>
            </a:pP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Accepted penalties for dead-ball fouls are always enforced from the succeeding spot. The succeeding spot is the spot where the ball will next be put into play, either by a snap or a free kick. A down is never replayed as a result of a dead-ball foul.</a:t>
            </a:r>
          </a:p>
          <a:p>
            <a:pPr marL="0" marR="0" indent="0">
              <a:spcBef>
                <a:spcPts val="0"/>
              </a:spcBef>
              <a:spcAft>
                <a:spcPts val="0"/>
              </a:spcAft>
              <a:buNone/>
            </a:pP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p>
          <a:p>
            <a:pPr>
              <a:spcBef>
                <a:spcPts val="0"/>
              </a:spcBef>
            </a:pP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In many cases, the succeeding spot is simply the dead-ball spot, but can be different if the ball has been relocated by another live ball accepted penalty.</a:t>
            </a:r>
          </a:p>
          <a:p>
            <a:pPr>
              <a:spcBef>
                <a:spcPts val="0"/>
              </a:spcBef>
            </a:pPr>
            <a:endParaRPr lang="en-US" sz="3000" dirty="0">
              <a:effectLst/>
              <a:latin typeface="Times New Roman" panose="02020603050405020304" pitchFamily="18" charset="0"/>
              <a:ea typeface="Calibri" panose="020F0502020204030204" pitchFamily="34" charset="0"/>
              <a:cs typeface="Times New Roman" panose="02020603050405020304" pitchFamily="18" charset="0"/>
            </a:endParaRPr>
          </a:p>
          <a:p>
            <a:pPr>
              <a:spcBef>
                <a:spcPts val="0"/>
              </a:spcBef>
            </a:pP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The succeeding spot enforcement for dead ball fouls is one of the few rules for which there is no exception. This means it makes no difference where the dead-ball foul takes place—on the field, in the end zone, out of bounds. The penalty will be enforced from the succeeding spot.</a:t>
            </a:r>
          </a:p>
          <a:p>
            <a:endParaRPr lang="en-US" dirty="0"/>
          </a:p>
        </p:txBody>
      </p:sp>
    </p:spTree>
    <p:extLst>
      <p:ext uri="{BB962C8B-B14F-4D97-AF65-F5344CB8AC3E}">
        <p14:creationId xmlns:p14="http://schemas.microsoft.com/office/powerpoint/2010/main" val="42803318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59E6AC-8E01-4608-AB9F-7CF264302BB8}"/>
              </a:ext>
            </a:extLst>
          </p:cNvPr>
          <p:cNvSpPr>
            <a:spLocks noGrp="1"/>
          </p:cNvSpPr>
          <p:nvPr>
            <p:ph type="title"/>
          </p:nvPr>
        </p:nvSpPr>
        <p:spPr/>
        <p:txBody>
          <a:bodyPr/>
          <a:lstStyle/>
          <a:p>
            <a:pPr algn="ctr"/>
            <a:r>
              <a:rPr lang="en-US" dirty="0"/>
              <a:t>Dead Ball Fouls – Distance Penalties Offset</a:t>
            </a:r>
          </a:p>
        </p:txBody>
      </p:sp>
      <p:sp>
        <p:nvSpPr>
          <p:cNvPr id="3" name="Content Placeholder 2">
            <a:extLst>
              <a:ext uri="{FF2B5EF4-FFF2-40B4-BE49-F238E27FC236}">
                <a16:creationId xmlns:a16="http://schemas.microsoft.com/office/drawing/2014/main" id="{C243105D-CD66-41EA-9699-67DDCA9E31DC}"/>
              </a:ext>
            </a:extLst>
          </p:cNvPr>
          <p:cNvSpPr>
            <a:spLocks noGrp="1"/>
          </p:cNvSpPr>
          <p:nvPr>
            <p:ph idx="1"/>
          </p:nvPr>
        </p:nvSpPr>
        <p:spPr>
          <a:xfrm>
            <a:off x="838200" y="1577050"/>
            <a:ext cx="10515600" cy="4814872"/>
          </a:xfrm>
        </p:spPr>
        <p:txBody>
          <a:bodyPr>
            <a:normAutofit fontScale="55000" lnSpcReduction="20000"/>
          </a:bodyPr>
          <a:lstStyle/>
          <a:p>
            <a:pPr>
              <a:spcBef>
                <a:spcPts val="0"/>
              </a:spcBef>
            </a:pPr>
            <a:r>
              <a:rPr lang="en-US" sz="4500" dirty="0">
                <a:effectLst/>
                <a:latin typeface="Times New Roman" panose="02020603050405020304" pitchFamily="18" charset="0"/>
                <a:ea typeface="Calibri" panose="020F0502020204030204" pitchFamily="34" charset="0"/>
                <a:cs typeface="Times New Roman" panose="02020603050405020304" pitchFamily="18" charset="0"/>
              </a:rPr>
              <a:t>When there are 15-yard penalties for dead-ball fouls or live-ball fouls treated as dead-ball fouls committed by each team and prior to the penalty administration; each 15-yard foul will cancel a 15-yard foul on the other team. The penalty for any remaining 15-yard fouls will be enforced.</a:t>
            </a:r>
          </a:p>
          <a:p>
            <a:pPr marL="0" indent="0">
              <a:spcBef>
                <a:spcPts val="0"/>
              </a:spcBef>
              <a:buNone/>
            </a:pPr>
            <a:r>
              <a:rPr lang="en-US" sz="4500" dirty="0">
                <a:effectLst/>
                <a:latin typeface="Times New Roman" panose="02020603050405020304" pitchFamily="18" charset="0"/>
                <a:ea typeface="Calibri" panose="020F0502020204030204" pitchFamily="34" charset="0"/>
                <a:cs typeface="Times New Roman" panose="02020603050405020304" pitchFamily="18" charset="0"/>
              </a:rPr>
              <a:t> </a:t>
            </a:r>
          </a:p>
          <a:p>
            <a:pPr>
              <a:spcBef>
                <a:spcPts val="0"/>
              </a:spcBef>
            </a:pPr>
            <a:r>
              <a:rPr lang="en-US" sz="4500" dirty="0">
                <a:effectLst/>
                <a:latin typeface="Times New Roman" panose="02020603050405020304" pitchFamily="18" charset="0"/>
                <a:ea typeface="Calibri" panose="020F0502020204030204" pitchFamily="34" charset="0"/>
                <a:cs typeface="Times New Roman" panose="02020603050405020304" pitchFamily="18" charset="0"/>
              </a:rPr>
              <a:t>The nature of the foul is not a factor, a noncontact foul can cancel a contact foul. The key is both fouls must carry 15-yard penalties. Both fouls must also occur before the penalty administration for the first foul is completed. That occurs when the referee gives his final signal for enforcement of the penalty.</a:t>
            </a:r>
          </a:p>
          <a:p>
            <a:pPr marL="0" marR="0" indent="0">
              <a:spcBef>
                <a:spcPts val="0"/>
              </a:spcBef>
              <a:spcAft>
                <a:spcPts val="0"/>
              </a:spcAft>
              <a:buNone/>
            </a:pPr>
            <a:r>
              <a:rPr lang="en-US" sz="4500" dirty="0">
                <a:effectLst/>
                <a:latin typeface="Times New Roman" panose="02020603050405020304" pitchFamily="18" charset="0"/>
                <a:ea typeface="Calibri" panose="020F0502020204030204" pitchFamily="34" charset="0"/>
                <a:cs typeface="Times New Roman" panose="02020603050405020304" pitchFamily="18" charset="0"/>
              </a:rPr>
              <a:t> </a:t>
            </a:r>
          </a:p>
          <a:p>
            <a:pPr>
              <a:spcBef>
                <a:spcPts val="0"/>
              </a:spcBef>
            </a:pPr>
            <a:r>
              <a:rPr lang="en-US" sz="4500" dirty="0">
                <a:effectLst/>
                <a:latin typeface="Times New Roman" panose="02020603050405020304" pitchFamily="18" charset="0"/>
                <a:ea typeface="Calibri" panose="020F0502020204030204" pitchFamily="34" charset="0"/>
                <a:cs typeface="Times New Roman" panose="02020603050405020304" pitchFamily="18" charset="0"/>
              </a:rPr>
              <a:t>Dead-ball fouls that occur simultaneously or fouls that the officials do not know the order in which the fouls occurred also cancel as long as there are an equal number of fouls by both teams. Whenever that happens, there are no distance penalties and the number of the down is the same as if the fouls had not occurred.</a:t>
            </a:r>
          </a:p>
          <a:p>
            <a:endParaRPr lang="en-US" dirty="0"/>
          </a:p>
        </p:txBody>
      </p:sp>
    </p:spTree>
    <p:extLst>
      <p:ext uri="{BB962C8B-B14F-4D97-AF65-F5344CB8AC3E}">
        <p14:creationId xmlns:p14="http://schemas.microsoft.com/office/powerpoint/2010/main" val="39589027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232F9E-74B9-4A96-8CD5-474C0C1AA02C}"/>
              </a:ext>
            </a:extLst>
          </p:cNvPr>
          <p:cNvSpPr>
            <a:spLocks noGrp="1"/>
          </p:cNvSpPr>
          <p:nvPr>
            <p:ph type="title"/>
          </p:nvPr>
        </p:nvSpPr>
        <p:spPr/>
        <p:txBody>
          <a:bodyPr/>
          <a:lstStyle/>
          <a:p>
            <a:pPr algn="ctr"/>
            <a:r>
              <a:rPr lang="en-US" dirty="0">
                <a:latin typeface="Times New Roman" panose="02020603050405020304" pitchFamily="18" charset="0"/>
                <a:ea typeface="Calibri" panose="020F0502020204030204" pitchFamily="34" charset="0"/>
                <a:cs typeface="Times New Roman" panose="02020603050405020304" pitchFamily="18" charset="0"/>
              </a:rPr>
              <a:t>Live-Ball Fouls Treated as Dead-Ball Fouls</a:t>
            </a:r>
            <a:br>
              <a:rPr lang="en-US" dirty="0">
                <a:latin typeface="Times New Roman" panose="02020603050405020304" pitchFamily="18"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87D82372-4F84-44C7-BB98-7A438C459D9C}"/>
              </a:ext>
            </a:extLst>
          </p:cNvPr>
          <p:cNvSpPr>
            <a:spLocks noGrp="1"/>
          </p:cNvSpPr>
          <p:nvPr>
            <p:ph idx="1"/>
          </p:nvPr>
        </p:nvSpPr>
        <p:spPr>
          <a:xfrm>
            <a:off x="776056" y="1253331"/>
            <a:ext cx="10515600" cy="4351338"/>
          </a:xfrm>
        </p:spPr>
        <p:txBody>
          <a:bodyPr>
            <a:normAutofit/>
          </a:bodyPr>
          <a:lstStyle/>
          <a:p>
            <a:pPr>
              <a:spcBef>
                <a:spcPts val="0"/>
              </a:spcBef>
            </a:pPr>
            <a:r>
              <a:rPr lang="en-US" dirty="0">
                <a:effectLst/>
                <a:latin typeface="Times New Roman" panose="02020603050405020304" pitchFamily="18" charset="0"/>
                <a:ea typeface="Calibri" panose="020F0502020204030204" pitchFamily="34" charset="0"/>
                <a:cs typeface="Times New Roman" panose="02020603050405020304" pitchFamily="18" charset="0"/>
              </a:rPr>
              <a:t>The Rules Book does not use the phrase "live ball fouls treated as dead-ball fouls, however it is an accurate description of how nonplayer and unsportsmanlike fouls are treated. Even though those fouls may occur while the ball is alive, they are treated as dead-ball fouls. </a:t>
            </a:r>
          </a:p>
          <a:p>
            <a:pPr marL="0" marR="0" indent="0">
              <a:spcBef>
                <a:spcPts val="0"/>
              </a:spcBef>
              <a:spcAft>
                <a:spcPts val="0"/>
              </a:spcAft>
              <a:buNone/>
            </a:pPr>
            <a:r>
              <a:rPr lang="en-US" dirty="0">
                <a:effectLst/>
                <a:latin typeface="Times New Roman" panose="02020603050405020304" pitchFamily="18" charset="0"/>
                <a:ea typeface="Calibri" panose="020F0502020204030204" pitchFamily="34" charset="0"/>
                <a:cs typeface="Times New Roman" panose="02020603050405020304" pitchFamily="18" charset="0"/>
              </a:rPr>
              <a:t> </a:t>
            </a:r>
          </a:p>
          <a:p>
            <a:pPr>
              <a:spcBef>
                <a:spcPts val="0"/>
              </a:spcBef>
            </a:pPr>
            <a:r>
              <a:rPr lang="en-US" dirty="0">
                <a:effectLst/>
                <a:latin typeface="Times New Roman" panose="02020603050405020304" pitchFamily="18" charset="0"/>
                <a:ea typeface="Calibri" panose="020F0502020204030204" pitchFamily="34" charset="0"/>
                <a:cs typeface="Times New Roman" panose="02020603050405020304" pitchFamily="18" charset="0"/>
              </a:rPr>
              <a:t>Unless the fouls cancel, penalties for these fouls are enforced in the order of their occurrence, regardless of any live-ball fouls by either team, and they do not affect the result of the play during which they occur. Thus, for purposes of penalty enforcement, they are treated as if they had taken place while the ball was dead and are always penalized from the succeeding spot.</a:t>
            </a:r>
          </a:p>
          <a:p>
            <a:endParaRPr lang="en-US" dirty="0"/>
          </a:p>
        </p:txBody>
      </p:sp>
    </p:spTree>
    <p:extLst>
      <p:ext uri="{BB962C8B-B14F-4D97-AF65-F5344CB8AC3E}">
        <p14:creationId xmlns:p14="http://schemas.microsoft.com/office/powerpoint/2010/main" val="20473998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FB9524-06BD-4600-B53D-5D330DAF2505}"/>
              </a:ext>
            </a:extLst>
          </p:cNvPr>
          <p:cNvSpPr>
            <a:spLocks noGrp="1"/>
          </p:cNvSpPr>
          <p:nvPr>
            <p:ph type="title"/>
          </p:nvPr>
        </p:nvSpPr>
        <p:spPr/>
        <p:txBody>
          <a:bodyPr/>
          <a:lstStyle/>
          <a:p>
            <a:pPr algn="ctr"/>
            <a:r>
              <a:rPr lang="en-US" dirty="0"/>
              <a:t>Dead Ball Fouls During and After Scoring Plays</a:t>
            </a:r>
          </a:p>
        </p:txBody>
      </p:sp>
      <p:sp>
        <p:nvSpPr>
          <p:cNvPr id="3" name="Content Placeholder 2">
            <a:extLst>
              <a:ext uri="{FF2B5EF4-FFF2-40B4-BE49-F238E27FC236}">
                <a16:creationId xmlns:a16="http://schemas.microsoft.com/office/drawing/2014/main" id="{9FD10373-61C7-4B93-9C14-635800E94B4C}"/>
              </a:ext>
            </a:extLst>
          </p:cNvPr>
          <p:cNvSpPr>
            <a:spLocks noGrp="1"/>
          </p:cNvSpPr>
          <p:nvPr>
            <p:ph idx="1"/>
          </p:nvPr>
        </p:nvSpPr>
        <p:spPr>
          <a:xfrm>
            <a:off x="838200" y="1550416"/>
            <a:ext cx="10515600" cy="4566297"/>
          </a:xfrm>
        </p:spPr>
        <p:txBody>
          <a:bodyPr>
            <a:normAutofit fontScale="92500" lnSpcReduction="20000"/>
          </a:bodyPr>
          <a:lstStyle/>
          <a:p>
            <a:pPr>
              <a:spcBef>
                <a:spcPts val="0"/>
              </a:spcBef>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If an unsportsmanlike foul occurs during a scoring play, the score counts. One common example is a runner who has outdistanced the opposition and taunts his pursuers just before he crosses the goal line. This is a live-ball unsportsmanlike foul, but it is treated as if it happened while the ball was dead: The touchdown counts and the penalty is enforced on the try or the succeeding kickoff. The penalty cannot carry over to a succeeding overtime period as there is no kickoff.</a:t>
            </a:r>
          </a:p>
          <a:p>
            <a:pPr>
              <a:spcBef>
                <a:spcPts val="0"/>
              </a:spcBef>
            </a:pPr>
            <a:endParaRPr lang="en-US" dirty="0">
              <a:effectLst/>
              <a:latin typeface="Times New Roman" panose="02020603050405020304" pitchFamily="18" charset="0"/>
              <a:ea typeface="Calibri" panose="020F0502020204030204" pitchFamily="34" charset="0"/>
              <a:cs typeface="Times New Roman" panose="02020603050405020304" pitchFamily="18" charset="0"/>
            </a:endParaRPr>
          </a:p>
          <a:p>
            <a:pPr>
              <a:spcBef>
                <a:spcPts val="0"/>
              </a:spcBef>
            </a:pPr>
            <a:r>
              <a:rPr lang="en-US" dirty="0">
                <a:effectLst/>
                <a:latin typeface="Times New Roman" panose="02020603050405020304" pitchFamily="18" charset="0"/>
                <a:ea typeface="Calibri" panose="020F0502020204030204" pitchFamily="34" charset="0"/>
                <a:cs typeface="Times New Roman" panose="02020603050405020304" pitchFamily="18" charset="0"/>
              </a:rPr>
              <a:t>If the foul takes place between the touchdown and the try (before the ready), the succeeding spot is the try. However, the offended team has the choice of having the penalty enforced either on the try or the succeeding kickoff. The penalty cannot carry over to an overtime period as there is no kickoff.</a:t>
            </a:r>
          </a:p>
          <a:p>
            <a:pPr marL="0" marR="0" indent="0">
              <a:spcBef>
                <a:spcPts val="0"/>
              </a:spcBef>
              <a:spcAft>
                <a:spcPts val="0"/>
              </a:spcAft>
              <a:buNone/>
            </a:pPr>
            <a:r>
              <a:rPr lang="en-US" dirty="0">
                <a:effectLst/>
                <a:latin typeface="Times New Roman" panose="02020603050405020304" pitchFamily="18" charset="0"/>
                <a:ea typeface="Calibri" panose="020F0502020204030204" pitchFamily="34" charset="0"/>
                <a:cs typeface="Times New Roman" panose="02020603050405020304" pitchFamily="18" charset="0"/>
              </a:rPr>
              <a:t> </a:t>
            </a:r>
          </a:p>
          <a:p>
            <a:pPr>
              <a:spcBef>
                <a:spcPts val="0"/>
              </a:spcBef>
            </a:pPr>
            <a:r>
              <a:rPr lang="en-US" dirty="0">
                <a:effectLst/>
                <a:latin typeface="Times New Roman" panose="02020603050405020304" pitchFamily="18" charset="0"/>
                <a:ea typeface="Calibri" panose="020F0502020204030204" pitchFamily="34" charset="0"/>
                <a:cs typeface="Times New Roman" panose="02020603050405020304" pitchFamily="18" charset="0"/>
              </a:rPr>
              <a:t>Any dead-ball foul that occurs after time for a period expires (and after any untimed down), is carried over to the succeeding spot in the next period, including an overtime period.</a:t>
            </a:r>
          </a:p>
        </p:txBody>
      </p:sp>
    </p:spTree>
    <p:extLst>
      <p:ext uri="{BB962C8B-B14F-4D97-AF65-F5344CB8AC3E}">
        <p14:creationId xmlns:p14="http://schemas.microsoft.com/office/powerpoint/2010/main" val="18792061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TotalTime>
  <Words>961</Words>
  <Application>Microsoft Office PowerPoint</Application>
  <PresentationFormat>Widescreen</PresentationFormat>
  <Paragraphs>46</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Times New Roman</vt:lpstr>
      <vt:lpstr>Office Theme</vt:lpstr>
      <vt:lpstr>Dead Ball Fouls</vt:lpstr>
      <vt:lpstr>Dead ball fouls which occur between the ready and the snap (or free kick).  </vt:lpstr>
      <vt:lpstr>Personal Fouls Can Be Live Ball or Dead Ball</vt:lpstr>
      <vt:lpstr>Enforcement of Dead Ball Fouls</vt:lpstr>
      <vt:lpstr>Dead Ball Fouls – Distance Penalties Offset</vt:lpstr>
      <vt:lpstr>Live-Ball Fouls Treated as Dead-Ball Fouls </vt:lpstr>
      <vt:lpstr>Dead Ball Fouls During and After Scoring Plays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Dead Ball Fouls</dc:title>
  <dc:creator>Steve Coover</dc:creator>
  <cp:lastModifiedBy>Steve Coover</cp:lastModifiedBy>
  <cp:revision>5</cp:revision>
  <dcterms:created xsi:type="dcterms:W3CDTF">2021-02-01T18:20:11Z</dcterms:created>
  <dcterms:modified xsi:type="dcterms:W3CDTF">2021-02-01T18:59:10Z</dcterms:modified>
</cp:coreProperties>
</file>