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Lst>
  <p:sldSz cy="5143500" cx="9144000"/>
  <p:notesSz cx="5143500" cy="9144000"/>
  <p:embeddedFontLst>
    <p:embeddedFont>
      <p:font typeface="Play"/>
      <p:regular r:id="rId15"/>
      <p:bold r:id="rId16"/>
    </p:embeddedFont>
    <p:embeddedFont>
      <p:font typeface="Archivo Black"/>
      <p:regular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8" roundtripDataSignature="AMtx7miuCvI1CJxHF3XY4vepUs6EYmAi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Play-regular.fntdata"/><Relationship Id="rId14" Type="http://schemas.openxmlformats.org/officeDocument/2006/relationships/slide" Target="slides/slide10.xml"/><Relationship Id="rId17" Type="http://schemas.openxmlformats.org/officeDocument/2006/relationships/font" Target="fonts/ArchivoBlack-regular.fntdata"/><Relationship Id="rId16" Type="http://schemas.openxmlformats.org/officeDocument/2006/relationships/font" Target="fonts/Play-bold.fntdata"/><Relationship Id="rId5" Type="http://schemas.openxmlformats.org/officeDocument/2006/relationships/slide" Target="slides/slide1.xml"/><Relationship Id="rId6" Type="http://schemas.openxmlformats.org/officeDocument/2006/relationships/slide" Target="slides/slide2.xml"/><Relationship Id="rId18" Type="http://customschemas.google.com/relationships/presentationmetadata" Target="metadata"/><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857400" y="685800"/>
            <a:ext cx="34291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514350" y="4343400"/>
            <a:ext cx="41148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p1: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 name="Google Shape;83;p1: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84" name="Google Shape;84;p1: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800" u="none" cap="none" strike="noStrike">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95" name="Google Shape;195;p10: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96" name="Google Shape;196;p10: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2: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90" name="Google Shape;90;p2: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91" name="Google Shape;91;p2: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05" name="Google Shape;105;p3: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06" name="Google Shape;106;p3: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4: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23" name="Google Shape;123;p4: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24" name="Google Shape;124;p4: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5: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5" name="Google Shape;135;p5: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36" name="Google Shape;136;p5: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47" name="Google Shape;147;p6: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48" name="Google Shape;148;p6: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7: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59" name="Google Shape;159;p7: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60" name="Google Shape;160;p7: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8: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71" name="Google Shape;171;p8: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72" name="Google Shape;172;p8: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p:nvPr>
            <p:ph idx="2" type="sldImg"/>
          </p:nvPr>
        </p:nvSpPr>
        <p:spPr>
          <a:xfrm>
            <a:off x="0" y="0"/>
            <a:ext cx="3000000" cy="3000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83" name="Google Shape;183;p9:notes"/>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200">
              <a:solidFill>
                <a:schemeClr val="dk1"/>
              </a:solidFill>
              <a:latin typeface="Arial"/>
              <a:ea typeface="Arial"/>
              <a:cs typeface="Arial"/>
              <a:sym typeface="Arial"/>
            </a:endParaRPr>
          </a:p>
        </p:txBody>
      </p:sp>
      <p:sp>
        <p:nvSpPr>
          <p:cNvPr id="184" name="Google Shape;184;p9:notes"/>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lang="en-US" sz="1800">
                <a:solidFill>
                  <a:schemeClr val="dk1"/>
                </a:solidFill>
                <a:latin typeface="Arial"/>
                <a:ea typeface="Arial"/>
                <a:cs typeface="Arial"/>
                <a:sym typeface="Arial"/>
              </a:rPr>
              <a:t>‹#›</a:t>
            </a:fld>
            <a:endParaRPr sz="1800">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2" name="Shape 62"/>
        <p:cNvGrpSpPr/>
        <p:nvPr/>
      </p:nvGrpSpPr>
      <p:grpSpPr>
        <a:xfrm>
          <a:off x="0" y="0"/>
          <a:ext cx="0" cy="0"/>
          <a:chOff x="0" y="0"/>
          <a:chExt cx="0" cy="0"/>
        </a:xfrm>
      </p:grpSpPr>
      <p:sp>
        <p:nvSpPr>
          <p:cNvPr id="63" name="Google Shape;63;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21"/>
          <p:cNvSpPr/>
          <p:nvPr>
            <p:ph idx="2" type="pic"/>
          </p:nvPr>
        </p:nvSpPr>
        <p:spPr>
          <a:xfrm>
            <a:off x="3887391" y="740569"/>
            <a:ext cx="4629150" cy="3655219"/>
          </a:xfrm>
          <a:prstGeom prst="rect">
            <a:avLst/>
          </a:prstGeom>
          <a:noFill/>
          <a:ln>
            <a:noFill/>
          </a:ln>
        </p:spPr>
      </p:sp>
      <p:sp>
        <p:nvSpPr>
          <p:cNvPr id="65" name="Google Shape;65;p21"/>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6" name="Google Shape;66;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9" name="Shape 69"/>
        <p:cNvGrpSpPr/>
        <p:nvPr/>
      </p:nvGrpSpPr>
      <p:grpSpPr>
        <a:xfrm>
          <a:off x="0" y="0"/>
          <a:ext cx="0" cy="0"/>
          <a:chOff x="0" y="0"/>
          <a:chExt cx="0" cy="0"/>
        </a:xfrm>
      </p:grpSpPr>
      <p:sp>
        <p:nvSpPr>
          <p:cNvPr id="70" name="Google Shape;70;p22"/>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22"/>
          <p:cNvSpPr txBox="1"/>
          <p:nvPr>
            <p:ph idx="1" type="body"/>
          </p:nvPr>
        </p:nvSpPr>
        <p:spPr>
          <a:xfrm rot="5400000">
            <a:off x="2940248" y="-942380"/>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2" name="Google Shape;7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5" name="Shape 75"/>
        <p:cNvGrpSpPr/>
        <p:nvPr/>
      </p:nvGrpSpPr>
      <p:grpSpPr>
        <a:xfrm>
          <a:off x="0" y="0"/>
          <a:ext cx="0" cy="0"/>
          <a:chOff x="0" y="0"/>
          <a:chExt cx="0" cy="0"/>
        </a:xfrm>
      </p:grpSpPr>
      <p:sp>
        <p:nvSpPr>
          <p:cNvPr id="76" name="Google Shape;76;p23"/>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23"/>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8" name="Google Shape;7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2" name="Shape 12"/>
        <p:cNvGrpSpPr/>
        <p:nvPr/>
      </p:nvGrpSpPr>
      <p:grpSpPr>
        <a:xfrm>
          <a:off x="0" y="0"/>
          <a:ext cx="0" cy="0"/>
          <a:chOff x="0" y="0"/>
          <a:chExt cx="0" cy="0"/>
        </a:xfrm>
      </p:grpSpPr>
      <p:sp>
        <p:nvSpPr>
          <p:cNvPr id="13" name="Google Shape;13;p13"/>
          <p:cNvSpPr txBox="1"/>
          <p:nvPr>
            <p:ph type="ctrTitle"/>
          </p:nvPr>
        </p:nvSpPr>
        <p:spPr>
          <a:xfrm>
            <a:off x="1143000" y="841772"/>
            <a:ext cx="68580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 name="Google Shape;14;p13"/>
          <p:cNvSpPr txBox="1"/>
          <p:nvPr>
            <p:ph idx="1" type="subTitle"/>
          </p:nvPr>
        </p:nvSpPr>
        <p:spPr>
          <a:xfrm>
            <a:off x="1143000" y="2701528"/>
            <a:ext cx="6858000" cy="124182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5" name="Google Shape;15;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14"/>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4"/>
          <p:cNvSpPr txBox="1"/>
          <p:nvPr>
            <p:ph idx="1" type="body"/>
          </p:nvPr>
        </p:nvSpPr>
        <p:spPr>
          <a:xfrm>
            <a:off x="628650" y="1369218"/>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1" name="Google Shape;21;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 name="Shape 24"/>
        <p:cNvGrpSpPr/>
        <p:nvPr/>
      </p:nvGrpSpPr>
      <p:grpSpPr>
        <a:xfrm>
          <a:off x="0" y="0"/>
          <a:ext cx="0" cy="0"/>
          <a:chOff x="0" y="0"/>
          <a:chExt cx="0" cy="0"/>
        </a:xfrm>
      </p:grpSpPr>
      <p:sp>
        <p:nvSpPr>
          <p:cNvPr id="25" name="Google Shape;25;p15"/>
          <p:cNvSpPr txBox="1"/>
          <p:nvPr>
            <p:ph type="title"/>
          </p:nvPr>
        </p:nvSpPr>
        <p:spPr>
          <a:xfrm>
            <a:off x="623887"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Play"/>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15"/>
          <p:cNvSpPr txBox="1"/>
          <p:nvPr>
            <p:ph idx="1" type="body"/>
          </p:nvPr>
        </p:nvSpPr>
        <p:spPr>
          <a:xfrm>
            <a:off x="623887"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rgbClr val="757575"/>
              </a:buClr>
              <a:buSzPts val="1800"/>
              <a:buNone/>
              <a:defRPr sz="1800">
                <a:solidFill>
                  <a:srgbClr val="757575"/>
                </a:solidFill>
              </a:defRPr>
            </a:lvl1pPr>
            <a:lvl2pPr indent="-228600" lvl="1" marL="914400" algn="l">
              <a:lnSpc>
                <a:spcPct val="90000"/>
              </a:lnSpc>
              <a:spcBef>
                <a:spcPts val="375"/>
              </a:spcBef>
              <a:spcAft>
                <a:spcPts val="0"/>
              </a:spcAft>
              <a:buClr>
                <a:srgbClr val="757575"/>
              </a:buClr>
              <a:buSzPts val="1500"/>
              <a:buNone/>
              <a:defRPr sz="1500">
                <a:solidFill>
                  <a:srgbClr val="757575"/>
                </a:solidFill>
              </a:defRPr>
            </a:lvl2pPr>
            <a:lvl3pPr indent="-228600" lvl="2" marL="1371600" algn="l">
              <a:lnSpc>
                <a:spcPct val="90000"/>
              </a:lnSpc>
              <a:spcBef>
                <a:spcPts val="375"/>
              </a:spcBef>
              <a:spcAft>
                <a:spcPts val="0"/>
              </a:spcAft>
              <a:buClr>
                <a:srgbClr val="757575"/>
              </a:buClr>
              <a:buSzPts val="1350"/>
              <a:buNone/>
              <a:defRPr sz="1350">
                <a:solidFill>
                  <a:srgbClr val="757575"/>
                </a:solidFill>
              </a:defRPr>
            </a:lvl3pPr>
            <a:lvl4pPr indent="-228600" lvl="3" marL="1828800" algn="l">
              <a:lnSpc>
                <a:spcPct val="90000"/>
              </a:lnSpc>
              <a:spcBef>
                <a:spcPts val="375"/>
              </a:spcBef>
              <a:spcAft>
                <a:spcPts val="0"/>
              </a:spcAft>
              <a:buClr>
                <a:srgbClr val="757575"/>
              </a:buClr>
              <a:buSzPts val="1200"/>
              <a:buNone/>
              <a:defRPr sz="1200">
                <a:solidFill>
                  <a:srgbClr val="757575"/>
                </a:solidFill>
              </a:defRPr>
            </a:lvl4pPr>
            <a:lvl5pPr indent="-228600" lvl="4" marL="2286000" algn="l">
              <a:lnSpc>
                <a:spcPct val="90000"/>
              </a:lnSpc>
              <a:spcBef>
                <a:spcPts val="375"/>
              </a:spcBef>
              <a:spcAft>
                <a:spcPts val="0"/>
              </a:spcAft>
              <a:buClr>
                <a:srgbClr val="757575"/>
              </a:buClr>
              <a:buSzPts val="1200"/>
              <a:buNone/>
              <a:defRPr sz="1200">
                <a:solidFill>
                  <a:srgbClr val="757575"/>
                </a:solidFill>
              </a:defRPr>
            </a:lvl5pPr>
            <a:lvl6pPr indent="-228600" lvl="5" marL="2743200" algn="l">
              <a:lnSpc>
                <a:spcPct val="90000"/>
              </a:lnSpc>
              <a:spcBef>
                <a:spcPts val="375"/>
              </a:spcBef>
              <a:spcAft>
                <a:spcPts val="0"/>
              </a:spcAft>
              <a:buClr>
                <a:srgbClr val="757575"/>
              </a:buClr>
              <a:buSzPts val="1200"/>
              <a:buNone/>
              <a:defRPr sz="1200">
                <a:solidFill>
                  <a:srgbClr val="757575"/>
                </a:solidFill>
              </a:defRPr>
            </a:lvl6pPr>
            <a:lvl7pPr indent="-228600" lvl="6" marL="3200400" algn="l">
              <a:lnSpc>
                <a:spcPct val="90000"/>
              </a:lnSpc>
              <a:spcBef>
                <a:spcPts val="375"/>
              </a:spcBef>
              <a:spcAft>
                <a:spcPts val="0"/>
              </a:spcAft>
              <a:buClr>
                <a:srgbClr val="757575"/>
              </a:buClr>
              <a:buSzPts val="1200"/>
              <a:buNone/>
              <a:defRPr sz="1200">
                <a:solidFill>
                  <a:srgbClr val="757575"/>
                </a:solidFill>
              </a:defRPr>
            </a:lvl7pPr>
            <a:lvl8pPr indent="-228600" lvl="7" marL="3657600" algn="l">
              <a:lnSpc>
                <a:spcPct val="90000"/>
              </a:lnSpc>
              <a:spcBef>
                <a:spcPts val="375"/>
              </a:spcBef>
              <a:spcAft>
                <a:spcPts val="0"/>
              </a:spcAft>
              <a:buClr>
                <a:srgbClr val="757575"/>
              </a:buClr>
              <a:buSzPts val="1200"/>
              <a:buNone/>
              <a:defRPr sz="1200">
                <a:solidFill>
                  <a:srgbClr val="757575"/>
                </a:solidFill>
              </a:defRPr>
            </a:lvl8pPr>
            <a:lvl9pPr indent="-228600" lvl="8" marL="4114800" algn="l">
              <a:lnSpc>
                <a:spcPct val="90000"/>
              </a:lnSpc>
              <a:spcBef>
                <a:spcPts val="375"/>
              </a:spcBef>
              <a:spcAft>
                <a:spcPts val="0"/>
              </a:spcAft>
              <a:buClr>
                <a:srgbClr val="757575"/>
              </a:buClr>
              <a:buSzPts val="1200"/>
              <a:buNone/>
              <a:defRPr sz="1200">
                <a:solidFill>
                  <a:srgbClr val="757575"/>
                </a:solidFill>
              </a:defRPr>
            </a:lvl9pPr>
          </a:lstStyle>
          <a:p/>
        </p:txBody>
      </p:sp>
      <p:sp>
        <p:nvSpPr>
          <p:cNvPr id="27" name="Google Shape;2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0" name="Shape 30"/>
        <p:cNvGrpSpPr/>
        <p:nvPr/>
      </p:nvGrpSpPr>
      <p:grpSpPr>
        <a:xfrm>
          <a:off x="0" y="0"/>
          <a:ext cx="0" cy="0"/>
          <a:chOff x="0" y="0"/>
          <a:chExt cx="0" cy="0"/>
        </a:xfrm>
      </p:grpSpPr>
      <p:sp>
        <p:nvSpPr>
          <p:cNvPr id="31" name="Google Shape;31;p16"/>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16"/>
          <p:cNvSpPr txBox="1"/>
          <p:nvPr>
            <p:ph idx="1" type="body"/>
          </p:nvPr>
        </p:nvSpPr>
        <p:spPr>
          <a:xfrm>
            <a:off x="628650" y="1369218"/>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 name="Google Shape;33;p16"/>
          <p:cNvSpPr txBox="1"/>
          <p:nvPr>
            <p:ph idx="2" type="body"/>
          </p:nvPr>
        </p:nvSpPr>
        <p:spPr>
          <a:xfrm>
            <a:off x="4629150" y="1369218"/>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4" name="Google Shape;34;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7" name="Shape 37"/>
        <p:cNvGrpSpPr/>
        <p:nvPr/>
      </p:nvGrpSpPr>
      <p:grpSpPr>
        <a:xfrm>
          <a:off x="0" y="0"/>
          <a:ext cx="0" cy="0"/>
          <a:chOff x="0" y="0"/>
          <a:chExt cx="0" cy="0"/>
        </a:xfrm>
      </p:grpSpPr>
      <p:sp>
        <p:nvSpPr>
          <p:cNvPr id="38" name="Google Shape;38;p17"/>
          <p:cNvSpPr txBox="1"/>
          <p:nvPr>
            <p:ph type="title"/>
          </p:nvPr>
        </p:nvSpPr>
        <p:spPr>
          <a:xfrm>
            <a:off x="629841"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7"/>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0" name="Google Shape;40;p17"/>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1" name="Google Shape;41;p17"/>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2" name="Google Shape;42;p17"/>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3" name="Google Shape;43;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 name="Shape 46"/>
        <p:cNvGrpSpPr/>
        <p:nvPr/>
      </p:nvGrpSpPr>
      <p:grpSpPr>
        <a:xfrm>
          <a:off x="0" y="0"/>
          <a:ext cx="0" cy="0"/>
          <a:chOff x="0" y="0"/>
          <a:chExt cx="0" cy="0"/>
        </a:xfrm>
      </p:grpSpPr>
      <p:sp>
        <p:nvSpPr>
          <p:cNvPr id="47" name="Google Shape;47;p18"/>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1" name="Shape 51"/>
        <p:cNvGrpSpPr/>
        <p:nvPr/>
      </p:nvGrpSpPr>
      <p:grpSpPr>
        <a:xfrm>
          <a:off x="0" y="0"/>
          <a:ext cx="0" cy="0"/>
          <a:chOff x="0" y="0"/>
          <a:chExt cx="0" cy="0"/>
        </a:xfrm>
      </p:grpSpPr>
      <p:sp>
        <p:nvSpPr>
          <p:cNvPr id="52" name="Google Shape;52;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5" name="Shape 55"/>
        <p:cNvGrpSpPr/>
        <p:nvPr/>
      </p:nvGrpSpPr>
      <p:grpSpPr>
        <a:xfrm>
          <a:off x="0" y="0"/>
          <a:ext cx="0" cy="0"/>
          <a:chOff x="0" y="0"/>
          <a:chExt cx="0" cy="0"/>
        </a:xfrm>
      </p:grpSpPr>
      <p:sp>
        <p:nvSpPr>
          <p:cNvPr id="56" name="Google Shape;56;p20"/>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Play"/>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20"/>
          <p:cNvSpPr txBox="1"/>
          <p:nvPr>
            <p:ph idx="1" type="body"/>
          </p:nvPr>
        </p:nvSpPr>
        <p:spPr>
          <a:xfrm>
            <a:off x="3887391" y="740569"/>
            <a:ext cx="4629150" cy="3655219"/>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8" name="Google Shape;58;p20"/>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9" name="Google Shape;59;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1"/>
          <p:cNvSpPr txBox="1"/>
          <p:nvPr>
            <p:ph type="title"/>
          </p:nvPr>
        </p:nvSpPr>
        <p:spPr>
          <a:xfrm>
            <a:off x="628650" y="273844"/>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Play"/>
              <a:buNone/>
              <a:defRPr b="0" i="0" sz="33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1"/>
          <p:cNvSpPr txBox="1"/>
          <p:nvPr>
            <p:ph idx="1" type="body"/>
          </p:nvPr>
        </p:nvSpPr>
        <p:spPr>
          <a:xfrm>
            <a:off x="628650" y="1369218"/>
            <a:ext cx="7886700" cy="3263504"/>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Arial"/>
                <a:ea typeface="Arial"/>
                <a:cs typeface="Arial"/>
                <a:sym typeface="Arial"/>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Arial"/>
                <a:ea typeface="Arial"/>
                <a:cs typeface="Arial"/>
                <a:sym typeface="Arial"/>
              </a:defRPr>
            </a:lvl9pPr>
          </a:lstStyle>
          <a:p/>
        </p:txBody>
      </p:sp>
      <p:sp>
        <p:nvSpPr>
          <p:cNvPr id="8" name="Google Shape;8;p1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1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9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1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900" u="none" cap="none" strike="noStrike">
                <a:solidFill>
                  <a:srgbClr val="757575"/>
                </a:solidFill>
                <a:latin typeface="Arial"/>
                <a:ea typeface="Arial"/>
                <a:cs typeface="Arial"/>
                <a:sym typeface="Arial"/>
              </a:defRPr>
            </a:lvl1pPr>
            <a:lvl2pPr indent="0" lvl="1" marL="0" marR="0" rtl="0" algn="r">
              <a:spcBef>
                <a:spcPts val="0"/>
              </a:spcBef>
              <a:buNone/>
              <a:defRPr b="0" i="0" sz="900" u="none" cap="none" strike="noStrike">
                <a:solidFill>
                  <a:srgbClr val="757575"/>
                </a:solidFill>
                <a:latin typeface="Arial"/>
                <a:ea typeface="Arial"/>
                <a:cs typeface="Arial"/>
                <a:sym typeface="Arial"/>
              </a:defRPr>
            </a:lvl2pPr>
            <a:lvl3pPr indent="0" lvl="2" marL="0" marR="0" rtl="0" algn="r">
              <a:spcBef>
                <a:spcPts val="0"/>
              </a:spcBef>
              <a:buNone/>
              <a:defRPr b="0" i="0" sz="900" u="none" cap="none" strike="noStrike">
                <a:solidFill>
                  <a:srgbClr val="757575"/>
                </a:solidFill>
                <a:latin typeface="Arial"/>
                <a:ea typeface="Arial"/>
                <a:cs typeface="Arial"/>
                <a:sym typeface="Arial"/>
              </a:defRPr>
            </a:lvl3pPr>
            <a:lvl4pPr indent="0" lvl="3" marL="0" marR="0" rtl="0" algn="r">
              <a:spcBef>
                <a:spcPts val="0"/>
              </a:spcBef>
              <a:buNone/>
              <a:defRPr b="0" i="0" sz="900" u="none" cap="none" strike="noStrike">
                <a:solidFill>
                  <a:srgbClr val="757575"/>
                </a:solidFill>
                <a:latin typeface="Arial"/>
                <a:ea typeface="Arial"/>
                <a:cs typeface="Arial"/>
                <a:sym typeface="Arial"/>
              </a:defRPr>
            </a:lvl4pPr>
            <a:lvl5pPr indent="0" lvl="4" marL="0" marR="0" rtl="0" algn="r">
              <a:spcBef>
                <a:spcPts val="0"/>
              </a:spcBef>
              <a:buNone/>
              <a:defRPr b="0" i="0" sz="900" u="none" cap="none" strike="noStrike">
                <a:solidFill>
                  <a:srgbClr val="757575"/>
                </a:solidFill>
                <a:latin typeface="Arial"/>
                <a:ea typeface="Arial"/>
                <a:cs typeface="Arial"/>
                <a:sym typeface="Arial"/>
              </a:defRPr>
            </a:lvl5pPr>
            <a:lvl6pPr indent="0" lvl="5" marL="0" marR="0" rtl="0" algn="r">
              <a:spcBef>
                <a:spcPts val="0"/>
              </a:spcBef>
              <a:buNone/>
              <a:defRPr b="0" i="0" sz="900" u="none" cap="none" strike="noStrike">
                <a:solidFill>
                  <a:srgbClr val="757575"/>
                </a:solidFill>
                <a:latin typeface="Arial"/>
                <a:ea typeface="Arial"/>
                <a:cs typeface="Arial"/>
                <a:sym typeface="Arial"/>
              </a:defRPr>
            </a:lvl6pPr>
            <a:lvl7pPr indent="0" lvl="6" marL="0" marR="0" rtl="0" algn="r">
              <a:spcBef>
                <a:spcPts val="0"/>
              </a:spcBef>
              <a:buNone/>
              <a:defRPr b="0" i="0" sz="900" u="none" cap="none" strike="noStrike">
                <a:solidFill>
                  <a:srgbClr val="757575"/>
                </a:solidFill>
                <a:latin typeface="Arial"/>
                <a:ea typeface="Arial"/>
                <a:cs typeface="Arial"/>
                <a:sym typeface="Arial"/>
              </a:defRPr>
            </a:lvl7pPr>
            <a:lvl8pPr indent="0" lvl="7" marL="0" marR="0" rtl="0" algn="r">
              <a:spcBef>
                <a:spcPts val="0"/>
              </a:spcBef>
              <a:buNone/>
              <a:defRPr b="0" i="0" sz="900" u="none" cap="none" strike="noStrike">
                <a:solidFill>
                  <a:srgbClr val="757575"/>
                </a:solidFill>
                <a:latin typeface="Arial"/>
                <a:ea typeface="Arial"/>
                <a:cs typeface="Arial"/>
                <a:sym typeface="Arial"/>
              </a:defRPr>
            </a:lvl8pPr>
            <a:lvl9pPr indent="0" lvl="8" marL="0" marR="0" rtl="0" algn="r">
              <a:spcBef>
                <a:spcPts val="0"/>
              </a:spcBef>
              <a:buNone/>
              <a:defRPr b="0" i="0" sz="9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5" name="Shape 85"/>
        <p:cNvGrpSpPr/>
        <p:nvPr/>
      </p:nvGrpSpPr>
      <p:grpSpPr>
        <a:xfrm>
          <a:off x="0" y="0"/>
          <a:ext cx="0" cy="0"/>
          <a:chOff x="0" y="0"/>
          <a:chExt cx="0" cy="0"/>
        </a:xfrm>
      </p:grpSpPr>
      <p:sp>
        <p:nvSpPr>
          <p:cNvPr id="86" name="Google Shape;86;p1"/>
          <p:cNvSpPr/>
          <p:nvPr/>
        </p:nvSpPr>
        <p:spPr>
          <a:xfrm>
            <a:off x="457200" y="1836975"/>
            <a:ext cx="8229600" cy="34290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F97316"/>
              </a:buClr>
              <a:buSzPts val="6000"/>
              <a:buFont typeface="Archivo Black"/>
              <a:buNone/>
            </a:pPr>
            <a:r>
              <a:rPr b="0" i="0" lang="en-US" sz="5600" u="none" cap="none" strike="noStrike">
                <a:solidFill>
                  <a:srgbClr val="F97316"/>
                </a:solidFill>
                <a:latin typeface="Archivo Black"/>
                <a:ea typeface="Archivo Black"/>
                <a:cs typeface="Archivo Black"/>
                <a:sym typeface="Archivo Black"/>
              </a:rPr>
              <a:t>2026 SDCFOA FLAG</a:t>
            </a:r>
            <a:r>
              <a:rPr lang="en-US" sz="5600">
                <a:solidFill>
                  <a:srgbClr val="F97316"/>
                </a:solidFill>
                <a:latin typeface="Archivo Black"/>
                <a:ea typeface="Archivo Black"/>
                <a:cs typeface="Archivo Black"/>
                <a:sym typeface="Archivo Black"/>
              </a:rPr>
              <a:t> </a:t>
            </a:r>
            <a:r>
              <a:rPr b="0" i="0" lang="en-US" sz="5600" u="none" cap="none" strike="noStrike">
                <a:solidFill>
                  <a:srgbClr val="F97316"/>
                </a:solidFill>
                <a:latin typeface="Archivo Black"/>
                <a:ea typeface="Archivo Black"/>
                <a:cs typeface="Archivo Black"/>
                <a:sym typeface="Archivo Black"/>
              </a:rPr>
              <a:t>MECHANICS CHANGES</a:t>
            </a:r>
            <a:endParaRPr b="0" i="0" sz="5600" u="none" cap="none" strike="noStrike">
              <a:solidFill>
                <a:schemeClr val="dk1"/>
              </a:solidFill>
              <a:latin typeface="Arial"/>
              <a:ea typeface="Arial"/>
              <a:cs typeface="Arial"/>
              <a:sym typeface="Arial"/>
            </a:endParaRPr>
          </a:p>
        </p:txBody>
      </p:sp>
      <p:pic>
        <p:nvPicPr>
          <p:cNvPr id="87" name="Google Shape;87;p1"/>
          <p:cNvPicPr preferRelativeResize="0"/>
          <p:nvPr/>
        </p:nvPicPr>
        <p:blipFill rotWithShape="1">
          <a:blip r:embed="rId3">
            <a:alphaModFix/>
          </a:blip>
          <a:srcRect b="0" l="0" r="0" t="0"/>
          <a:stretch/>
        </p:blipFill>
        <p:spPr>
          <a:xfrm>
            <a:off x="3454400" y="311150"/>
            <a:ext cx="2235200" cy="1155700"/>
          </a:xfrm>
          <a:prstGeom prst="roundRect">
            <a:avLst>
              <a:gd fmla="val 16667" name="adj"/>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7" name="Shape 197"/>
        <p:cNvGrpSpPr/>
        <p:nvPr/>
      </p:nvGrpSpPr>
      <p:grpSpPr>
        <a:xfrm>
          <a:off x="0" y="0"/>
          <a:ext cx="0" cy="0"/>
          <a:chOff x="0" y="0"/>
          <a:chExt cx="0" cy="0"/>
        </a:xfrm>
      </p:grpSpPr>
      <p:sp>
        <p:nvSpPr>
          <p:cNvPr id="198" name="Google Shape;198;p10"/>
          <p:cNvSpPr/>
          <p:nvPr/>
        </p:nvSpPr>
        <p:spPr>
          <a:xfrm>
            <a:off x="457200" y="770930"/>
            <a:ext cx="8156448" cy="2810470"/>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99" name="Google Shape;199;p10"/>
          <p:cNvSpPr/>
          <p:nvPr/>
        </p:nvSpPr>
        <p:spPr>
          <a:xfrm>
            <a:off x="488633" y="3648968"/>
            <a:ext cx="8125015" cy="1247775"/>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00" name="Google Shape;200;p10"/>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Scrimmage Kick Mechanics</a:t>
            </a:r>
            <a:endParaRPr sz="3360">
              <a:solidFill>
                <a:schemeClr val="dk1"/>
              </a:solidFill>
              <a:latin typeface="Arial"/>
              <a:ea typeface="Arial"/>
              <a:cs typeface="Arial"/>
              <a:sym typeface="Arial"/>
            </a:endParaRPr>
          </a:p>
        </p:txBody>
      </p:sp>
      <p:sp>
        <p:nvSpPr>
          <p:cNvPr id="201" name="Google Shape;201;p10"/>
          <p:cNvSpPr/>
          <p:nvPr/>
        </p:nvSpPr>
        <p:spPr>
          <a:xfrm>
            <a:off x="685800" y="883890"/>
            <a:ext cx="2543175"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Head Line Judge</a:t>
            </a:r>
            <a:endParaRPr sz="1500">
              <a:solidFill>
                <a:schemeClr val="dk1"/>
              </a:solidFill>
              <a:latin typeface="Arial"/>
              <a:ea typeface="Arial"/>
              <a:cs typeface="Arial"/>
              <a:sym typeface="Arial"/>
            </a:endParaRPr>
          </a:p>
        </p:txBody>
      </p:sp>
      <p:sp>
        <p:nvSpPr>
          <p:cNvPr id="202" name="Google Shape;202;p10"/>
          <p:cNvSpPr/>
          <p:nvPr/>
        </p:nvSpPr>
        <p:spPr>
          <a:xfrm>
            <a:off x="727519" y="3897674"/>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203" name="Google Shape;203;p10"/>
          <p:cNvSpPr/>
          <p:nvPr/>
        </p:nvSpPr>
        <p:spPr>
          <a:xfrm>
            <a:off x="805243" y="4223228"/>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Moves the Head Line Judge to the cover the receiver</a:t>
            </a:r>
            <a:endParaRPr/>
          </a:p>
        </p:txBody>
      </p:sp>
      <p:sp>
        <p:nvSpPr>
          <p:cNvPr id="204" name="Google Shape;204;p10"/>
          <p:cNvSpPr txBox="1"/>
          <p:nvPr/>
        </p:nvSpPr>
        <p:spPr>
          <a:xfrm>
            <a:off x="805243" y="1226790"/>
            <a:ext cx="7262432" cy="461665"/>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Position yourself on your sideline even with the receiver.</a:t>
            </a:r>
            <a:endParaRPr b="0" i="0" sz="11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Mark the spot that the kick ends, or the spot of the end of the return.</a:t>
            </a:r>
            <a:endParaRPr b="0" i="0" sz="1100" u="none" cap="none" strike="noStrike">
              <a:solidFill>
                <a:schemeClr val="lt1"/>
              </a:solidFill>
              <a:latin typeface="Arial"/>
              <a:ea typeface="Arial"/>
              <a:cs typeface="Arial"/>
              <a:sym typeface="Arial"/>
            </a:endParaRPr>
          </a:p>
        </p:txBody>
      </p:sp>
      <p:sp>
        <p:nvSpPr>
          <p:cNvPr id="205" name="Google Shape;205;p10"/>
          <p:cNvSpPr txBox="1"/>
          <p:nvPr/>
        </p:nvSpPr>
        <p:spPr>
          <a:xfrm>
            <a:off x="805243" y="2176373"/>
            <a:ext cx="4572000" cy="1200329"/>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Position yourself on your sideline slightly deeper than the receiver.</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Allow the returner one opportunity to possess the airborne or grounded kick.</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Mark the spot that the kick ends, or the spot of the end of the return.</a:t>
            </a:r>
            <a:endParaRPr b="0" i="0" sz="1100" u="none" cap="none" strike="noStrike">
              <a:solidFill>
                <a:schemeClr val="lt1"/>
              </a:solidFill>
              <a:latin typeface="Arial"/>
              <a:ea typeface="Arial"/>
              <a:cs typeface="Arial"/>
              <a:sym typeface="Arial"/>
            </a:endParaRPr>
          </a:p>
        </p:txBody>
      </p:sp>
      <p:sp>
        <p:nvSpPr>
          <p:cNvPr id="206" name="Google Shape;206;p10"/>
          <p:cNvSpPr/>
          <p:nvPr/>
        </p:nvSpPr>
        <p:spPr>
          <a:xfrm>
            <a:off x="685800" y="1823948"/>
            <a:ext cx="2543175"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Line Judge</a:t>
            </a:r>
            <a:endParaRPr sz="1500">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2"/>
          <p:cNvSpPr/>
          <p:nvPr/>
        </p:nvSpPr>
        <p:spPr>
          <a:xfrm>
            <a:off x="5885126" y="1234975"/>
            <a:ext cx="2616000" cy="2640000"/>
          </a:xfrm>
          <a:prstGeom prst="roundRect">
            <a:avLst>
              <a:gd fmla="val 10877"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4" name="Google Shape;94;p2"/>
          <p:cNvSpPr/>
          <p:nvPr/>
        </p:nvSpPr>
        <p:spPr>
          <a:xfrm>
            <a:off x="3152774" y="1234975"/>
            <a:ext cx="2616000" cy="2640000"/>
          </a:xfrm>
          <a:prstGeom prst="roundRect">
            <a:avLst>
              <a:gd fmla="val 10877"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5" name="Google Shape;95;p2"/>
          <p:cNvSpPr/>
          <p:nvPr/>
        </p:nvSpPr>
        <p:spPr>
          <a:xfrm>
            <a:off x="457200" y="1234975"/>
            <a:ext cx="2616000" cy="2640000"/>
          </a:xfrm>
          <a:prstGeom prst="roundRect">
            <a:avLst>
              <a:gd fmla="val 10877"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96" name="Google Shape;96;p2"/>
          <p:cNvSpPr/>
          <p:nvPr/>
        </p:nvSpPr>
        <p:spPr>
          <a:xfrm>
            <a:off x="457200" y="498872"/>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Input to the changes </a:t>
            </a:r>
            <a:endParaRPr sz="3360">
              <a:solidFill>
                <a:schemeClr val="dk1"/>
              </a:solidFill>
              <a:latin typeface="Arial"/>
              <a:ea typeface="Arial"/>
              <a:cs typeface="Arial"/>
              <a:sym typeface="Arial"/>
            </a:endParaRPr>
          </a:p>
        </p:txBody>
      </p:sp>
      <p:sp>
        <p:nvSpPr>
          <p:cNvPr id="97" name="Google Shape;97;p2"/>
          <p:cNvSpPr/>
          <p:nvPr/>
        </p:nvSpPr>
        <p:spPr>
          <a:xfrm>
            <a:off x="685800" y="1404045"/>
            <a:ext cx="2158901" cy="6096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FDE68A"/>
              </a:buClr>
              <a:buSzPts val="1800"/>
              <a:buFont typeface="Archivo Black"/>
              <a:buNone/>
            </a:pPr>
            <a:r>
              <a:rPr lang="en-US" sz="1800">
                <a:solidFill>
                  <a:srgbClr val="FDE68A"/>
                </a:solidFill>
                <a:latin typeface="Archivo Black"/>
                <a:ea typeface="Archivo Black"/>
                <a:cs typeface="Archivo Black"/>
                <a:sym typeface="Archivo Black"/>
              </a:rPr>
              <a:t>Post Season Survey</a:t>
            </a:r>
            <a:endParaRPr sz="1800">
              <a:solidFill>
                <a:schemeClr val="dk1"/>
              </a:solidFill>
              <a:latin typeface="Arial"/>
              <a:ea typeface="Arial"/>
              <a:cs typeface="Arial"/>
              <a:sym typeface="Arial"/>
            </a:endParaRPr>
          </a:p>
        </p:txBody>
      </p:sp>
      <p:sp>
        <p:nvSpPr>
          <p:cNvPr id="98" name="Google Shape;98;p2"/>
          <p:cNvSpPr/>
          <p:nvPr/>
        </p:nvSpPr>
        <p:spPr>
          <a:xfrm>
            <a:off x="685925" y="2166048"/>
            <a:ext cx="2158800" cy="1672500"/>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chemeClr val="lt1"/>
              </a:buClr>
              <a:buSzPts val="1104"/>
              <a:buFont typeface="Arial"/>
              <a:buNone/>
            </a:pPr>
            <a:r>
              <a:rPr lang="en-US" sz="1104">
                <a:solidFill>
                  <a:schemeClr val="lt1"/>
                </a:solidFill>
                <a:latin typeface="Arial"/>
                <a:ea typeface="Arial"/>
                <a:cs typeface="Arial"/>
                <a:sym typeface="Arial"/>
              </a:rPr>
              <a:t>Comments from the survey regarding: </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Changes in language around ruling on flag pulling and illegal contact. </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Changes to the scrimmage kick mechanics</a:t>
            </a:r>
            <a:endParaRPr/>
          </a:p>
          <a:p>
            <a:pPr indent="0" lvl="0" marL="0" marR="0" rtl="0" algn="l">
              <a:lnSpc>
                <a:spcPct val="134963"/>
              </a:lnSpc>
              <a:spcBef>
                <a:spcPts val="0"/>
              </a:spcBef>
              <a:spcAft>
                <a:spcPts val="0"/>
              </a:spcAft>
              <a:buClr>
                <a:schemeClr val="dk1"/>
              </a:buClr>
              <a:buSzPts val="1104"/>
              <a:buFont typeface="Arial"/>
              <a:buNone/>
            </a:pPr>
            <a:r>
              <a:t/>
            </a:r>
            <a:endParaRPr sz="1104">
              <a:solidFill>
                <a:schemeClr val="lt1"/>
              </a:solidFill>
              <a:latin typeface="Arial"/>
              <a:ea typeface="Arial"/>
              <a:cs typeface="Arial"/>
              <a:sym typeface="Arial"/>
            </a:endParaRPr>
          </a:p>
        </p:txBody>
      </p:sp>
      <p:sp>
        <p:nvSpPr>
          <p:cNvPr id="99" name="Google Shape;99;p2"/>
          <p:cNvSpPr/>
          <p:nvPr/>
        </p:nvSpPr>
        <p:spPr>
          <a:xfrm>
            <a:off x="3492401" y="1404045"/>
            <a:ext cx="2202231" cy="304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F97316"/>
              </a:buClr>
              <a:buSzPts val="1800"/>
              <a:buFont typeface="Archivo Black"/>
              <a:buNone/>
            </a:pPr>
            <a:r>
              <a:rPr lang="en-US" sz="1800">
                <a:solidFill>
                  <a:srgbClr val="F97316"/>
                </a:solidFill>
                <a:latin typeface="Archivo Black"/>
                <a:ea typeface="Archivo Black"/>
                <a:cs typeface="Archivo Black"/>
                <a:sym typeface="Archivo Black"/>
              </a:rPr>
              <a:t>Existing Flag Football</a:t>
            </a:r>
            <a:endParaRPr sz="1800">
              <a:solidFill>
                <a:schemeClr val="dk1"/>
              </a:solidFill>
              <a:latin typeface="Arial"/>
              <a:ea typeface="Arial"/>
              <a:cs typeface="Arial"/>
              <a:sym typeface="Arial"/>
            </a:endParaRPr>
          </a:p>
        </p:txBody>
      </p:sp>
      <p:sp>
        <p:nvSpPr>
          <p:cNvPr id="100" name="Google Shape;100;p2"/>
          <p:cNvSpPr/>
          <p:nvPr/>
        </p:nvSpPr>
        <p:spPr>
          <a:xfrm>
            <a:off x="3492526" y="2179145"/>
            <a:ext cx="2159100" cy="1134900"/>
          </a:xfrm>
          <a:prstGeom prst="rect">
            <a:avLst/>
          </a:prstGeom>
          <a:noFill/>
          <a:ln>
            <a:noFill/>
          </a:ln>
        </p:spPr>
        <p:txBody>
          <a:bodyPr anchorCtr="0" anchor="t" bIns="0" lIns="0" spcFirstLastPara="1" rIns="0" wrap="square" tIns="0">
            <a:noAutofit/>
          </a:bodyPr>
          <a:lstStyle/>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AIA Mechanics (Arizona)</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CFFO mechanics</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NFL Flag mechanics</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IFAF Flag mechanics</a:t>
            </a:r>
            <a:endParaRPr sz="1104">
              <a:solidFill>
                <a:schemeClr val="lt1"/>
              </a:solidFill>
              <a:latin typeface="Arial"/>
              <a:ea typeface="Arial"/>
              <a:cs typeface="Arial"/>
              <a:sym typeface="Arial"/>
            </a:endParaRPr>
          </a:p>
        </p:txBody>
      </p:sp>
      <p:sp>
        <p:nvSpPr>
          <p:cNvPr id="101" name="Google Shape;101;p2"/>
          <p:cNvSpPr/>
          <p:nvPr/>
        </p:nvSpPr>
        <p:spPr>
          <a:xfrm>
            <a:off x="6299150" y="1404045"/>
            <a:ext cx="2202079" cy="304800"/>
          </a:xfrm>
          <a:prstGeom prst="rect">
            <a:avLst/>
          </a:prstGeom>
          <a:noFill/>
          <a:ln>
            <a:noFill/>
          </a:ln>
        </p:spPr>
        <p:txBody>
          <a:bodyPr anchorCtr="0" anchor="t" bIns="0" lIns="0" spcFirstLastPara="1" rIns="0" wrap="square" tIns="0">
            <a:noAutofit/>
          </a:bodyPr>
          <a:lstStyle/>
          <a:p>
            <a:pPr indent="0" lvl="0" marL="0" marR="0" rtl="0" algn="l">
              <a:lnSpc>
                <a:spcPct val="133333"/>
              </a:lnSpc>
              <a:spcBef>
                <a:spcPts val="0"/>
              </a:spcBef>
              <a:spcAft>
                <a:spcPts val="0"/>
              </a:spcAft>
              <a:buClr>
                <a:srgbClr val="14B8A6"/>
              </a:buClr>
              <a:buSzPts val="1800"/>
              <a:buFont typeface="Archivo Black"/>
              <a:buNone/>
            </a:pPr>
            <a:r>
              <a:rPr lang="en-US" sz="1800">
                <a:solidFill>
                  <a:srgbClr val="14B8A6"/>
                </a:solidFill>
                <a:latin typeface="Archivo Black"/>
                <a:ea typeface="Archivo Black"/>
                <a:cs typeface="Archivo Black"/>
                <a:sym typeface="Archivo Black"/>
              </a:rPr>
              <a:t>Mechanics Committee</a:t>
            </a:r>
            <a:endParaRPr sz="1800">
              <a:solidFill>
                <a:schemeClr val="dk1"/>
              </a:solidFill>
              <a:latin typeface="Arial"/>
              <a:ea typeface="Arial"/>
              <a:cs typeface="Arial"/>
              <a:sym typeface="Arial"/>
            </a:endParaRPr>
          </a:p>
        </p:txBody>
      </p:sp>
      <p:sp>
        <p:nvSpPr>
          <p:cNvPr id="102" name="Google Shape;102;p2"/>
          <p:cNvSpPr/>
          <p:nvPr/>
        </p:nvSpPr>
        <p:spPr>
          <a:xfrm>
            <a:off x="6299275" y="2179145"/>
            <a:ext cx="2158800" cy="1134900"/>
          </a:xfrm>
          <a:prstGeom prst="rect">
            <a:avLst/>
          </a:prstGeom>
          <a:noFill/>
          <a:ln>
            <a:noFill/>
          </a:ln>
        </p:spPr>
        <p:txBody>
          <a:bodyPr anchorCtr="0" anchor="t" bIns="0" lIns="0" spcFirstLastPara="1" rIns="0" wrap="square" tIns="0">
            <a:noAutofit/>
          </a:bodyPr>
          <a:lstStyle/>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Steve Coover</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Bob Flavin</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Jon Cima</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Charlton Lynch</a:t>
            </a:r>
            <a:endParaRPr/>
          </a:p>
          <a:p>
            <a:pPr indent="-171450" lvl="0" marL="171450" marR="0" rtl="0" algn="l">
              <a:lnSpc>
                <a:spcPct val="134963"/>
              </a:lnSpc>
              <a:spcBef>
                <a:spcPts val="0"/>
              </a:spcBef>
              <a:spcAft>
                <a:spcPts val="0"/>
              </a:spcAft>
              <a:buClr>
                <a:schemeClr val="lt1"/>
              </a:buClr>
              <a:buSzPts val="1104"/>
              <a:buFont typeface="Arial"/>
              <a:buChar char="•"/>
            </a:pPr>
            <a:r>
              <a:rPr lang="en-US" sz="1104">
                <a:solidFill>
                  <a:schemeClr val="lt1"/>
                </a:solidFill>
                <a:latin typeface="Arial"/>
                <a:ea typeface="Arial"/>
                <a:cs typeface="Arial"/>
                <a:sym typeface="Arial"/>
              </a:rPr>
              <a:t>Katie Ott</a:t>
            </a:r>
            <a:endParaRPr/>
          </a:p>
          <a:p>
            <a:pPr indent="0" lvl="0" marL="0" marR="0" rtl="0" algn="l">
              <a:lnSpc>
                <a:spcPct val="134963"/>
              </a:lnSpc>
              <a:spcBef>
                <a:spcPts val="0"/>
              </a:spcBef>
              <a:spcAft>
                <a:spcPts val="0"/>
              </a:spcAft>
              <a:buClr>
                <a:schemeClr val="dk1"/>
              </a:buClr>
              <a:buSzPts val="1104"/>
              <a:buFont typeface="Arial"/>
              <a:buNone/>
            </a:pPr>
            <a:r>
              <a:t/>
            </a:r>
            <a:endParaRPr sz="1104">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7" name="Shape 107"/>
        <p:cNvGrpSpPr/>
        <p:nvPr/>
      </p:nvGrpSpPr>
      <p:grpSpPr>
        <a:xfrm>
          <a:off x="0" y="0"/>
          <a:ext cx="0" cy="0"/>
          <a:chOff x="0" y="0"/>
          <a:chExt cx="0" cy="0"/>
        </a:xfrm>
      </p:grpSpPr>
      <p:sp>
        <p:nvSpPr>
          <p:cNvPr id="108" name="Google Shape;108;p3"/>
          <p:cNvSpPr/>
          <p:nvPr/>
        </p:nvSpPr>
        <p:spPr>
          <a:xfrm>
            <a:off x="452628" y="1044476"/>
            <a:ext cx="2616101" cy="2118122"/>
          </a:xfrm>
          <a:prstGeom prst="roundRect">
            <a:avLst>
              <a:gd fmla="val 10877"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09" name="Google Shape;109;p3"/>
          <p:cNvSpPr/>
          <p:nvPr/>
        </p:nvSpPr>
        <p:spPr>
          <a:xfrm>
            <a:off x="3259229" y="1044476"/>
            <a:ext cx="2616250" cy="2118122"/>
          </a:xfrm>
          <a:prstGeom prst="roundRect">
            <a:avLst>
              <a:gd fmla="val 12676"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0" name="Google Shape;110;p3"/>
          <p:cNvSpPr/>
          <p:nvPr/>
        </p:nvSpPr>
        <p:spPr>
          <a:xfrm>
            <a:off x="6065978" y="1044476"/>
            <a:ext cx="2616101" cy="2118122"/>
          </a:xfrm>
          <a:prstGeom prst="roundRect">
            <a:avLst>
              <a:gd fmla="val 10427"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1" name="Google Shape;111;p3"/>
          <p:cNvSpPr/>
          <p:nvPr/>
        </p:nvSpPr>
        <p:spPr>
          <a:xfrm>
            <a:off x="452628" y="3353098"/>
            <a:ext cx="8229600" cy="1178421"/>
          </a:xfrm>
          <a:prstGeom prst="roundRect">
            <a:avLst>
              <a:gd fmla="val 20093" name="adj"/>
            </a:avLst>
          </a:prstGeom>
          <a:solidFill>
            <a:schemeClr val="dk2">
              <a:alpha val="92156"/>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12" name="Google Shape;112;p3"/>
          <p:cNvSpPr/>
          <p:nvPr/>
        </p:nvSpPr>
        <p:spPr>
          <a:xfrm>
            <a:off x="452628" y="283219"/>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Key Changes</a:t>
            </a:r>
            <a:endParaRPr sz="3360">
              <a:solidFill>
                <a:schemeClr val="dk1"/>
              </a:solidFill>
              <a:latin typeface="Arial"/>
              <a:ea typeface="Arial"/>
              <a:cs typeface="Arial"/>
              <a:sym typeface="Arial"/>
            </a:endParaRPr>
          </a:p>
        </p:txBody>
      </p:sp>
      <p:sp>
        <p:nvSpPr>
          <p:cNvPr id="113" name="Google Shape;113;p3"/>
          <p:cNvSpPr/>
          <p:nvPr/>
        </p:nvSpPr>
        <p:spPr>
          <a:xfrm>
            <a:off x="681228" y="1273076"/>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Referee</a:t>
            </a:r>
            <a:endParaRPr sz="1500">
              <a:solidFill>
                <a:schemeClr val="dk1"/>
              </a:solidFill>
              <a:latin typeface="Arial"/>
              <a:ea typeface="Arial"/>
              <a:cs typeface="Arial"/>
              <a:sym typeface="Arial"/>
            </a:endParaRPr>
          </a:p>
        </p:txBody>
      </p:sp>
      <p:sp>
        <p:nvSpPr>
          <p:cNvPr id="114" name="Google Shape;114;p3"/>
          <p:cNvSpPr/>
          <p:nvPr/>
        </p:nvSpPr>
        <p:spPr>
          <a:xfrm>
            <a:off x="681228" y="1654076"/>
            <a:ext cx="2158901" cy="959941"/>
          </a:xfrm>
          <a:prstGeom prst="rect">
            <a:avLst/>
          </a:prstGeom>
          <a:noFill/>
          <a:ln>
            <a:noFill/>
          </a:ln>
        </p:spPr>
        <p:txBody>
          <a:bodyPr anchorCtr="0" anchor="t" bIns="0" lIns="0" spcFirstLastPara="1" rIns="0" wrap="square" tIns="0">
            <a:noAutofit/>
          </a:bodyPr>
          <a:lstStyle/>
          <a:p>
            <a:pPr indent="0" lvl="0" marL="0" marR="0" rtl="0" algn="l">
              <a:lnSpc>
                <a:spcPct val="104999"/>
              </a:lnSpc>
              <a:spcBef>
                <a:spcPts val="0"/>
              </a:spcBef>
              <a:spcAft>
                <a:spcPts val="0"/>
              </a:spcAft>
              <a:buClr>
                <a:srgbClr val="E4E4E7"/>
              </a:buClr>
              <a:buSzPts val="1200"/>
              <a:buFont typeface="Arial"/>
              <a:buNone/>
            </a:pPr>
            <a:r>
              <a:rPr lang="en-US" sz="1200">
                <a:solidFill>
                  <a:srgbClr val="E4E4E7"/>
                </a:solidFill>
                <a:latin typeface="Arial"/>
                <a:ea typeface="Arial"/>
                <a:cs typeface="Arial"/>
                <a:sym typeface="Arial"/>
              </a:rPr>
              <a:t>Add discussion of the restricted area to the pregame conference</a:t>
            </a:r>
            <a:endParaRPr/>
          </a:p>
          <a:p>
            <a:pPr indent="0" lvl="0" marL="0" marR="0" rtl="0" algn="l">
              <a:lnSpc>
                <a:spcPct val="104999"/>
              </a:lnSpc>
              <a:spcBef>
                <a:spcPts val="0"/>
              </a:spcBef>
              <a:spcAft>
                <a:spcPts val="0"/>
              </a:spcAft>
              <a:buClr>
                <a:schemeClr val="dk1"/>
              </a:buClr>
              <a:buSzPts val="1200"/>
              <a:buFont typeface="Arial"/>
              <a:buNone/>
            </a:pPr>
            <a:r>
              <a:t/>
            </a:r>
            <a:endParaRPr sz="1200">
              <a:solidFill>
                <a:srgbClr val="E4E4E7"/>
              </a:solidFill>
              <a:latin typeface="Arial"/>
              <a:ea typeface="Arial"/>
              <a:cs typeface="Arial"/>
              <a:sym typeface="Arial"/>
            </a:endParaRPr>
          </a:p>
          <a:p>
            <a:pPr indent="0" lvl="0" marL="0" marR="0" rtl="0" algn="l">
              <a:lnSpc>
                <a:spcPct val="104999"/>
              </a:lnSpc>
              <a:spcBef>
                <a:spcPts val="0"/>
              </a:spcBef>
              <a:spcAft>
                <a:spcPts val="0"/>
              </a:spcAft>
              <a:buClr>
                <a:srgbClr val="E4E4E7"/>
              </a:buClr>
              <a:buSzPts val="1200"/>
              <a:buFont typeface="Arial"/>
              <a:buNone/>
            </a:pPr>
            <a:r>
              <a:rPr lang="en-US" sz="1200">
                <a:solidFill>
                  <a:srgbClr val="E4E4E7"/>
                </a:solidFill>
                <a:latin typeface="Arial"/>
                <a:ea typeface="Arial"/>
                <a:cs typeface="Arial"/>
                <a:sym typeface="Arial"/>
              </a:rPr>
              <a:t>Changes responsibilities on a scrimmage kick to cover the LOS</a:t>
            </a:r>
            <a:endParaRPr sz="1200">
              <a:solidFill>
                <a:schemeClr val="dk1"/>
              </a:solidFill>
              <a:latin typeface="Arial"/>
              <a:ea typeface="Arial"/>
              <a:cs typeface="Arial"/>
              <a:sym typeface="Arial"/>
            </a:endParaRPr>
          </a:p>
        </p:txBody>
      </p:sp>
      <p:sp>
        <p:nvSpPr>
          <p:cNvPr id="115" name="Google Shape;115;p3"/>
          <p:cNvSpPr/>
          <p:nvPr/>
        </p:nvSpPr>
        <p:spPr>
          <a:xfrm>
            <a:off x="3487829" y="1273076"/>
            <a:ext cx="2202231"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14B8A6"/>
              </a:buClr>
              <a:buSzPts val="1500"/>
              <a:buFont typeface="Archivo Black"/>
              <a:buNone/>
            </a:pPr>
            <a:r>
              <a:rPr lang="en-US" sz="1500">
                <a:solidFill>
                  <a:srgbClr val="14B8A6"/>
                </a:solidFill>
                <a:latin typeface="Archivo Black"/>
                <a:ea typeface="Archivo Black"/>
                <a:cs typeface="Archivo Black"/>
                <a:sym typeface="Archivo Black"/>
              </a:rPr>
              <a:t>Head Line-Judge</a:t>
            </a:r>
            <a:endParaRPr sz="1500">
              <a:solidFill>
                <a:schemeClr val="dk1"/>
              </a:solidFill>
              <a:latin typeface="Arial"/>
              <a:ea typeface="Arial"/>
              <a:cs typeface="Arial"/>
              <a:sym typeface="Arial"/>
            </a:endParaRPr>
          </a:p>
        </p:txBody>
      </p:sp>
      <p:sp>
        <p:nvSpPr>
          <p:cNvPr id="116" name="Google Shape;116;p3"/>
          <p:cNvSpPr/>
          <p:nvPr/>
        </p:nvSpPr>
        <p:spPr>
          <a:xfrm>
            <a:off x="3487829" y="1654076"/>
            <a:ext cx="2159050" cy="799951"/>
          </a:xfrm>
          <a:prstGeom prst="rect">
            <a:avLst/>
          </a:prstGeom>
          <a:noFill/>
          <a:ln>
            <a:noFill/>
          </a:ln>
        </p:spPr>
        <p:txBody>
          <a:bodyPr anchorCtr="0" anchor="t" bIns="0" lIns="0" spcFirstLastPara="1" rIns="0" wrap="square" tIns="0">
            <a:noAutofit/>
          </a:bodyPr>
          <a:lstStyle/>
          <a:p>
            <a:pPr indent="0" lvl="0" marL="0" marR="0" rtl="0" algn="l">
              <a:lnSpc>
                <a:spcPct val="104999"/>
              </a:lnSpc>
              <a:spcBef>
                <a:spcPts val="0"/>
              </a:spcBef>
              <a:spcAft>
                <a:spcPts val="0"/>
              </a:spcAft>
              <a:buClr>
                <a:srgbClr val="E4E4E7"/>
              </a:buClr>
              <a:buSzPts val="1200"/>
              <a:buFont typeface="Arial"/>
              <a:buNone/>
            </a:pPr>
            <a:r>
              <a:rPr lang="en-US" sz="1200">
                <a:solidFill>
                  <a:srgbClr val="E4E4E7"/>
                </a:solidFill>
                <a:latin typeface="Arial"/>
                <a:ea typeface="Arial"/>
                <a:cs typeface="Arial"/>
                <a:sym typeface="Arial"/>
              </a:rPr>
              <a:t>Moves to a down field position on scrimmage kicks</a:t>
            </a:r>
            <a:endParaRPr sz="1200">
              <a:solidFill>
                <a:schemeClr val="dk1"/>
              </a:solidFill>
              <a:latin typeface="Arial"/>
              <a:ea typeface="Arial"/>
              <a:cs typeface="Arial"/>
              <a:sym typeface="Arial"/>
            </a:endParaRPr>
          </a:p>
        </p:txBody>
      </p:sp>
      <p:sp>
        <p:nvSpPr>
          <p:cNvPr id="117" name="Google Shape;117;p3"/>
          <p:cNvSpPr/>
          <p:nvPr/>
        </p:nvSpPr>
        <p:spPr>
          <a:xfrm>
            <a:off x="6294578" y="1273076"/>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DE68A"/>
              </a:buClr>
              <a:buSzPts val="1500"/>
              <a:buFont typeface="Archivo Black"/>
              <a:buNone/>
            </a:pPr>
            <a:r>
              <a:rPr lang="en-US" sz="1500">
                <a:solidFill>
                  <a:srgbClr val="FDE68A"/>
                </a:solidFill>
                <a:latin typeface="Archivo Black"/>
                <a:ea typeface="Archivo Black"/>
                <a:cs typeface="Archivo Black"/>
                <a:sym typeface="Archivo Black"/>
              </a:rPr>
              <a:t>Line Judge section</a:t>
            </a:r>
            <a:endParaRPr sz="1500">
              <a:solidFill>
                <a:schemeClr val="dk1"/>
              </a:solidFill>
              <a:latin typeface="Arial"/>
              <a:ea typeface="Arial"/>
              <a:cs typeface="Arial"/>
              <a:sym typeface="Arial"/>
            </a:endParaRPr>
          </a:p>
        </p:txBody>
      </p:sp>
      <p:sp>
        <p:nvSpPr>
          <p:cNvPr id="118" name="Google Shape;118;p3"/>
          <p:cNvSpPr/>
          <p:nvPr/>
        </p:nvSpPr>
        <p:spPr>
          <a:xfrm>
            <a:off x="6294578" y="1654076"/>
            <a:ext cx="2158901" cy="1279922"/>
          </a:xfrm>
          <a:prstGeom prst="rect">
            <a:avLst/>
          </a:prstGeom>
          <a:noFill/>
          <a:ln>
            <a:noFill/>
          </a:ln>
        </p:spPr>
        <p:txBody>
          <a:bodyPr anchorCtr="0" anchor="t" bIns="0" lIns="0" spcFirstLastPara="1" rIns="0" wrap="square" tIns="0">
            <a:noAutofit/>
          </a:bodyPr>
          <a:lstStyle/>
          <a:p>
            <a:pPr indent="0" lvl="0" marL="0" marR="0" rtl="0" algn="l">
              <a:lnSpc>
                <a:spcPct val="104999"/>
              </a:lnSpc>
              <a:spcBef>
                <a:spcPts val="0"/>
              </a:spcBef>
              <a:spcAft>
                <a:spcPts val="0"/>
              </a:spcAft>
              <a:buClr>
                <a:srgbClr val="E4E4E7"/>
              </a:buClr>
              <a:buSzPts val="1200"/>
              <a:buFont typeface="Arial"/>
              <a:buNone/>
            </a:pPr>
            <a:r>
              <a:rPr lang="en-US" sz="1200">
                <a:solidFill>
                  <a:srgbClr val="E4E4E7"/>
                </a:solidFill>
                <a:latin typeface="Arial"/>
                <a:ea typeface="Arial"/>
                <a:cs typeface="Arial"/>
                <a:sym typeface="Arial"/>
              </a:rPr>
              <a:t>Moves to the LOS on majority of scrimmage plays  </a:t>
            </a:r>
            <a:endParaRPr sz="1200">
              <a:solidFill>
                <a:schemeClr val="dk1"/>
              </a:solidFill>
              <a:latin typeface="Arial"/>
              <a:ea typeface="Arial"/>
              <a:cs typeface="Arial"/>
              <a:sym typeface="Arial"/>
            </a:endParaRPr>
          </a:p>
        </p:txBody>
      </p:sp>
      <p:sp>
        <p:nvSpPr>
          <p:cNvPr id="119" name="Google Shape;119;p3"/>
          <p:cNvSpPr/>
          <p:nvPr/>
        </p:nvSpPr>
        <p:spPr>
          <a:xfrm>
            <a:off x="681228" y="3581698"/>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Universal Changes</a:t>
            </a:r>
            <a:endParaRPr sz="1350">
              <a:solidFill>
                <a:schemeClr val="dk1"/>
              </a:solidFill>
              <a:latin typeface="Arial"/>
              <a:ea typeface="Arial"/>
              <a:cs typeface="Arial"/>
              <a:sym typeface="Arial"/>
            </a:endParaRPr>
          </a:p>
        </p:txBody>
      </p:sp>
      <p:sp>
        <p:nvSpPr>
          <p:cNvPr id="120" name="Google Shape;120;p3"/>
          <p:cNvSpPr/>
          <p:nvPr/>
        </p:nvSpPr>
        <p:spPr>
          <a:xfrm>
            <a:off x="681228" y="3924598"/>
            <a:ext cx="7772400" cy="378321"/>
          </a:xfrm>
          <a:prstGeom prst="rect">
            <a:avLst/>
          </a:prstGeom>
          <a:noFill/>
          <a:ln>
            <a:noFill/>
          </a:ln>
        </p:spPr>
        <p:txBody>
          <a:bodyPr anchorCtr="0" anchor="t" bIns="0" lIns="0" spcFirstLastPara="1" rIns="0" wrap="square" tIns="0">
            <a:noAutofit/>
          </a:bodyPr>
          <a:lstStyle/>
          <a:p>
            <a:pPr indent="0" lvl="0" marL="0" marR="0" rtl="0" algn="l">
              <a:lnSpc>
                <a:spcPct val="124166"/>
              </a:lnSpc>
              <a:spcBef>
                <a:spcPts val="0"/>
              </a:spcBef>
              <a:spcAft>
                <a:spcPts val="0"/>
              </a:spcAft>
              <a:buClr>
                <a:srgbClr val="E4E4E7"/>
              </a:buClr>
              <a:buSzPts val="1200"/>
              <a:buFont typeface="Arial"/>
              <a:buNone/>
            </a:pPr>
            <a:r>
              <a:rPr lang="en-US" sz="1200">
                <a:solidFill>
                  <a:srgbClr val="E4E4E7"/>
                </a:solidFill>
                <a:latin typeface="Arial"/>
                <a:ea typeface="Arial"/>
                <a:cs typeface="Arial"/>
                <a:sym typeface="Arial"/>
              </a:rPr>
              <a:t>Changing the Field Judge to the Line Judge</a:t>
            </a:r>
            <a:endParaRPr sz="1200">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5" name="Shape 125"/>
        <p:cNvGrpSpPr/>
        <p:nvPr/>
      </p:nvGrpSpPr>
      <p:grpSpPr>
        <a:xfrm>
          <a:off x="0" y="0"/>
          <a:ext cx="0" cy="0"/>
          <a:chOff x="0" y="0"/>
          <a:chExt cx="0" cy="0"/>
        </a:xfrm>
      </p:grpSpPr>
      <p:sp>
        <p:nvSpPr>
          <p:cNvPr id="126" name="Google Shape;126;p4"/>
          <p:cNvSpPr/>
          <p:nvPr/>
        </p:nvSpPr>
        <p:spPr>
          <a:xfrm>
            <a:off x="452628" y="863501"/>
            <a:ext cx="8156448" cy="2232422"/>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7" name="Google Shape;127;p4"/>
          <p:cNvSpPr/>
          <p:nvPr/>
        </p:nvSpPr>
        <p:spPr>
          <a:xfrm>
            <a:off x="452628" y="3172123"/>
            <a:ext cx="8229600" cy="1178421"/>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8" name="Google Shape;128;p4"/>
          <p:cNvSpPr/>
          <p:nvPr/>
        </p:nvSpPr>
        <p:spPr>
          <a:xfrm>
            <a:off x="452628" y="283219"/>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Warm Up Period</a:t>
            </a:r>
            <a:endParaRPr sz="3360">
              <a:solidFill>
                <a:schemeClr val="dk1"/>
              </a:solidFill>
              <a:latin typeface="Arial"/>
              <a:ea typeface="Arial"/>
              <a:cs typeface="Arial"/>
              <a:sym typeface="Arial"/>
            </a:endParaRPr>
          </a:p>
        </p:txBody>
      </p:sp>
      <p:sp>
        <p:nvSpPr>
          <p:cNvPr id="129" name="Google Shape;129;p4"/>
          <p:cNvSpPr/>
          <p:nvPr/>
        </p:nvSpPr>
        <p:spPr>
          <a:xfrm>
            <a:off x="681228" y="1092101"/>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Referee</a:t>
            </a:r>
            <a:endParaRPr sz="1500">
              <a:solidFill>
                <a:schemeClr val="dk1"/>
              </a:solidFill>
              <a:latin typeface="Arial"/>
              <a:ea typeface="Arial"/>
              <a:cs typeface="Arial"/>
              <a:sym typeface="Arial"/>
            </a:endParaRPr>
          </a:p>
        </p:txBody>
      </p:sp>
      <p:sp>
        <p:nvSpPr>
          <p:cNvPr id="130" name="Google Shape;130;p4"/>
          <p:cNvSpPr/>
          <p:nvPr/>
        </p:nvSpPr>
        <p:spPr>
          <a:xfrm>
            <a:off x="681228" y="3400723"/>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31" name="Google Shape;131;p4"/>
          <p:cNvSpPr/>
          <p:nvPr/>
        </p:nvSpPr>
        <p:spPr>
          <a:xfrm>
            <a:off x="681228" y="3743623"/>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Clarified the language around confirming players are legally equipped. </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Added discussion of the restricted area</a:t>
            </a:r>
            <a:endParaRPr sz="1104">
              <a:solidFill>
                <a:schemeClr val="dk1"/>
              </a:solidFill>
              <a:latin typeface="Arial"/>
              <a:ea typeface="Arial"/>
              <a:cs typeface="Arial"/>
              <a:sym typeface="Arial"/>
            </a:endParaRPr>
          </a:p>
        </p:txBody>
      </p:sp>
      <p:sp>
        <p:nvSpPr>
          <p:cNvPr id="132" name="Google Shape;132;p4"/>
          <p:cNvSpPr txBox="1"/>
          <p:nvPr/>
        </p:nvSpPr>
        <p:spPr>
          <a:xfrm>
            <a:off x="597306" y="1432233"/>
            <a:ext cx="7772399" cy="156966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1200"/>
              <a:buFont typeface="Play"/>
              <a:buAutoNum type="arabicPeriod"/>
            </a:pPr>
            <a:r>
              <a:rPr lang="en-US" sz="1200">
                <a:solidFill>
                  <a:schemeClr val="lt1"/>
                </a:solidFill>
                <a:latin typeface="Times New Roman"/>
                <a:ea typeface="Times New Roman"/>
                <a:cs typeface="Times New Roman"/>
                <a:sym typeface="Times New Roman"/>
              </a:rPr>
              <a:t>The Referee, Line Judge and Head Line-Judge will meet with the head coaches starting with the home team.</a:t>
            </a:r>
            <a:endParaRPr sz="1100">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Introductions</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Confirm with both head coaches that everyone is legally equipped? (legal flags? Jerseys tucked in?)</a:t>
            </a:r>
            <a:endParaRPr b="0" i="0" sz="11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Discuss the team box and the restricted area with both head coaches.</a:t>
            </a:r>
            <a:endParaRPr b="0" i="0" sz="11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Come out on the field to request time outs if necessary.</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Any unusual plays or formations?</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Confirm game time and game clock operator.</a:t>
            </a:r>
            <a:endParaRPr b="0" i="0" sz="11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Identify the “Down Box” operator.</a:t>
            </a:r>
            <a:endParaRPr b="0" i="0" sz="11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7" name="Shape 137"/>
        <p:cNvGrpSpPr/>
        <p:nvPr/>
      </p:nvGrpSpPr>
      <p:grpSpPr>
        <a:xfrm>
          <a:off x="0" y="0"/>
          <a:ext cx="0" cy="0"/>
          <a:chOff x="0" y="0"/>
          <a:chExt cx="0" cy="0"/>
        </a:xfrm>
      </p:grpSpPr>
      <p:sp>
        <p:nvSpPr>
          <p:cNvPr id="138" name="Google Shape;138;p5"/>
          <p:cNvSpPr/>
          <p:nvPr/>
        </p:nvSpPr>
        <p:spPr>
          <a:xfrm>
            <a:off x="457200" y="770930"/>
            <a:ext cx="8156448" cy="2915394"/>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39" name="Google Shape;139;p5"/>
          <p:cNvSpPr/>
          <p:nvPr/>
        </p:nvSpPr>
        <p:spPr>
          <a:xfrm>
            <a:off x="457200" y="3762524"/>
            <a:ext cx="8229600" cy="1102370"/>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40" name="Google Shape;140;p5"/>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Scrimmage Play Mechanics</a:t>
            </a:r>
            <a:endParaRPr sz="3360">
              <a:solidFill>
                <a:schemeClr val="dk1"/>
              </a:solidFill>
              <a:latin typeface="Arial"/>
              <a:ea typeface="Arial"/>
              <a:cs typeface="Arial"/>
              <a:sym typeface="Arial"/>
            </a:endParaRPr>
          </a:p>
        </p:txBody>
      </p:sp>
      <p:sp>
        <p:nvSpPr>
          <p:cNvPr id="141" name="Google Shape;141;p5"/>
          <p:cNvSpPr/>
          <p:nvPr/>
        </p:nvSpPr>
        <p:spPr>
          <a:xfrm>
            <a:off x="685800" y="883890"/>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Referee</a:t>
            </a:r>
            <a:endParaRPr sz="1500">
              <a:solidFill>
                <a:schemeClr val="dk1"/>
              </a:solidFill>
              <a:latin typeface="Arial"/>
              <a:ea typeface="Arial"/>
              <a:cs typeface="Arial"/>
              <a:sym typeface="Arial"/>
            </a:endParaRPr>
          </a:p>
        </p:txBody>
      </p:sp>
      <p:sp>
        <p:nvSpPr>
          <p:cNvPr id="142" name="Google Shape;142;p5"/>
          <p:cNvSpPr/>
          <p:nvPr/>
        </p:nvSpPr>
        <p:spPr>
          <a:xfrm>
            <a:off x="685800" y="3915073"/>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43" name="Google Shape;143;p5"/>
          <p:cNvSpPr/>
          <p:nvPr/>
        </p:nvSpPr>
        <p:spPr>
          <a:xfrm>
            <a:off x="685800" y="4257973"/>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Added note about judging the flag pull and illegal contact</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Clarified screen blocking vs. potential blocking and added illegal contact as a potential foul</a:t>
            </a:r>
            <a:endParaRPr sz="1104">
              <a:solidFill>
                <a:schemeClr val="dk1"/>
              </a:solidFill>
              <a:latin typeface="Arial"/>
              <a:ea typeface="Arial"/>
              <a:cs typeface="Arial"/>
              <a:sym typeface="Arial"/>
            </a:endParaRPr>
          </a:p>
        </p:txBody>
      </p:sp>
      <p:sp>
        <p:nvSpPr>
          <p:cNvPr id="144" name="Google Shape;144;p5"/>
          <p:cNvSpPr txBox="1"/>
          <p:nvPr/>
        </p:nvSpPr>
        <p:spPr>
          <a:xfrm>
            <a:off x="452628" y="1156574"/>
            <a:ext cx="7772400" cy="2492990"/>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The Referee will always spot the ball unless another official helps and spots the ball out of convenience.  Players do not spot the ball.</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Confirm the next down with the Head Line-Judge, and the Line Judge.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Count offense.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Whistle “ready for play” and start your 25-second play clock.</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Initial responsibilities are the snap and any movement by the backs.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Rule on progress for plays that end behind the line of scrimmage.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Trail all plays downfield and assist with fouls on, or by, the runner. </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When possible, the nearest official to the runner will judge progress when the flag is pulled, and the next nearest official will look for illegal contact.</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player movements for </a:t>
            </a:r>
            <a:r>
              <a:rPr b="0" i="0" lang="en-US" sz="1200" u="none" cap="none" strike="noStrike">
                <a:solidFill>
                  <a:srgbClr val="FFC000"/>
                </a:solidFill>
                <a:latin typeface="Times New Roman"/>
                <a:ea typeface="Times New Roman"/>
                <a:cs typeface="Times New Roman"/>
                <a:sym typeface="Times New Roman"/>
              </a:rPr>
              <a:t>screen</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lt1"/>
                </a:solidFill>
                <a:latin typeface="Times New Roman"/>
                <a:ea typeface="Times New Roman"/>
                <a:cs typeface="Times New Roman"/>
                <a:sym typeface="Times New Roman"/>
              </a:rPr>
              <a:t>blocking, </a:t>
            </a:r>
            <a:r>
              <a:rPr b="0" i="0" lang="en-US" sz="1200" u="none" cap="none" strike="noStrike">
                <a:solidFill>
                  <a:srgbClr val="FFC000"/>
                </a:solidFill>
                <a:latin typeface="Times New Roman"/>
                <a:ea typeface="Times New Roman"/>
                <a:cs typeface="Times New Roman"/>
                <a:sym typeface="Times New Roman"/>
              </a:rPr>
              <a:t>illegal contact </a:t>
            </a:r>
            <a:r>
              <a:rPr b="0" i="0" lang="en-US" sz="1200" u="none" cap="none" strike="noStrike">
                <a:solidFill>
                  <a:schemeClr val="lt1"/>
                </a:solidFill>
                <a:latin typeface="Times New Roman"/>
                <a:ea typeface="Times New Roman"/>
                <a:cs typeface="Times New Roman"/>
                <a:sym typeface="Times New Roman"/>
              </a:rPr>
              <a:t>or fouls against receivers during short routes.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Rule on roughing the passer.</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On change of possession, use reverse mechanics to the goal line.</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9" name="Shape 149"/>
        <p:cNvGrpSpPr/>
        <p:nvPr/>
      </p:nvGrpSpPr>
      <p:grpSpPr>
        <a:xfrm>
          <a:off x="0" y="0"/>
          <a:ext cx="0" cy="0"/>
          <a:chOff x="0" y="0"/>
          <a:chExt cx="0" cy="0"/>
        </a:xfrm>
      </p:grpSpPr>
      <p:sp>
        <p:nvSpPr>
          <p:cNvPr id="150" name="Google Shape;150;p6"/>
          <p:cNvSpPr/>
          <p:nvPr/>
        </p:nvSpPr>
        <p:spPr>
          <a:xfrm>
            <a:off x="457200" y="770930"/>
            <a:ext cx="8156448" cy="2981474"/>
          </a:xfrm>
          <a:prstGeom prst="roundRect">
            <a:avLst>
              <a:gd fmla="val 10816"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1" name="Google Shape;151;p6"/>
          <p:cNvSpPr/>
          <p:nvPr/>
        </p:nvSpPr>
        <p:spPr>
          <a:xfrm>
            <a:off x="452628" y="3828604"/>
            <a:ext cx="8229600" cy="1178421"/>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52" name="Google Shape;152;p6"/>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Scrimmage Play Mechanics</a:t>
            </a:r>
            <a:endParaRPr sz="3360">
              <a:solidFill>
                <a:schemeClr val="dk1"/>
              </a:solidFill>
              <a:latin typeface="Arial"/>
              <a:ea typeface="Arial"/>
              <a:cs typeface="Arial"/>
              <a:sym typeface="Arial"/>
            </a:endParaRPr>
          </a:p>
        </p:txBody>
      </p:sp>
      <p:sp>
        <p:nvSpPr>
          <p:cNvPr id="153" name="Google Shape;153;p6"/>
          <p:cNvSpPr/>
          <p:nvPr/>
        </p:nvSpPr>
        <p:spPr>
          <a:xfrm>
            <a:off x="685800" y="883890"/>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Head Line Judge</a:t>
            </a:r>
            <a:endParaRPr sz="1500">
              <a:solidFill>
                <a:schemeClr val="dk1"/>
              </a:solidFill>
              <a:latin typeface="Arial"/>
              <a:ea typeface="Arial"/>
              <a:cs typeface="Arial"/>
              <a:sym typeface="Arial"/>
            </a:endParaRPr>
          </a:p>
        </p:txBody>
      </p:sp>
      <p:sp>
        <p:nvSpPr>
          <p:cNvPr id="154" name="Google Shape;154;p6"/>
          <p:cNvSpPr/>
          <p:nvPr/>
        </p:nvSpPr>
        <p:spPr>
          <a:xfrm>
            <a:off x="681228" y="4057204"/>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55" name="Google Shape;155;p6"/>
          <p:cNvSpPr/>
          <p:nvPr/>
        </p:nvSpPr>
        <p:spPr>
          <a:xfrm>
            <a:off x="681228" y="4400104"/>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Updated the responsibilities based on having Line Judge on the LOS as well</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Added note about judging the flag pull and illegal contact</a:t>
            </a:r>
            <a:endParaRPr/>
          </a:p>
        </p:txBody>
      </p:sp>
      <p:sp>
        <p:nvSpPr>
          <p:cNvPr id="156" name="Google Shape;156;p6"/>
          <p:cNvSpPr txBox="1"/>
          <p:nvPr/>
        </p:nvSpPr>
        <p:spPr>
          <a:xfrm>
            <a:off x="681228" y="1153240"/>
            <a:ext cx="7654861" cy="2492990"/>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Confirms the down with the Referee.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After receiving the signal from the Referee, locates the Down Box at the proper spot and confirm the Down Box is displaying the correct down.</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Count defense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Indicate, with your upfield foot, the back of the ball for the offensive players.</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the </a:t>
            </a:r>
            <a:r>
              <a:rPr b="0" i="0" lang="en-US" sz="1200" u="none" cap="none" strike="sngStrike">
                <a:solidFill>
                  <a:srgbClr val="FFC000"/>
                </a:solidFill>
                <a:latin typeface="Times New Roman"/>
                <a:ea typeface="Times New Roman"/>
                <a:cs typeface="Times New Roman"/>
                <a:sym typeface="Times New Roman"/>
              </a:rPr>
              <a:t>entire</a:t>
            </a:r>
            <a:r>
              <a:rPr b="0" i="0" lang="en-US" sz="1200" u="none" cap="none" strike="noStrike">
                <a:solidFill>
                  <a:srgbClr val="FFC000"/>
                </a:solidFill>
                <a:latin typeface="Times New Roman"/>
                <a:ea typeface="Times New Roman"/>
                <a:cs typeface="Times New Roman"/>
                <a:sym typeface="Times New Roman"/>
              </a:rPr>
              <a:t> </a:t>
            </a:r>
            <a:r>
              <a:rPr b="0" i="0" lang="en-US" sz="1200" u="none" cap="none" strike="noStrike">
                <a:solidFill>
                  <a:schemeClr val="lt1"/>
                </a:solidFill>
                <a:latin typeface="Times New Roman"/>
                <a:ea typeface="Times New Roman"/>
                <a:cs typeface="Times New Roman"/>
                <a:sym typeface="Times New Roman"/>
              </a:rPr>
              <a:t>neutral zone</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rgbClr val="FFC000"/>
                </a:solidFill>
                <a:latin typeface="Times New Roman"/>
                <a:ea typeface="Times New Roman"/>
                <a:cs typeface="Times New Roman"/>
                <a:sym typeface="Times New Roman"/>
              </a:rPr>
              <a:t>on your side of the ball</a:t>
            </a:r>
            <a:r>
              <a:rPr b="0" i="0" lang="en-US" sz="1200" u="none" cap="none" strike="noStrike">
                <a:solidFill>
                  <a:schemeClr val="lt1"/>
                </a:solidFill>
                <a:latin typeface="Times New Roman"/>
                <a:ea typeface="Times New Roman"/>
                <a:cs typeface="Times New Roman"/>
                <a:sym typeface="Times New Roman"/>
              </a:rPr>
              <a:t>, for violations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initial release to rule on contact created by either team.</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Read run or pass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Rule on complete, incomplete and progress spots. </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When possible, the nearest official to the runner will judge progress when the flag is pulled, and the next nearest official will look for illegal contact.</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You have sideline responsibilities from endline to endline. </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Responsible for the goal line and the end line.</a:t>
            </a:r>
            <a:endParaRPr b="0" i="0" sz="12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1" name="Shape 161"/>
        <p:cNvGrpSpPr/>
        <p:nvPr/>
      </p:nvGrpSpPr>
      <p:grpSpPr>
        <a:xfrm>
          <a:off x="0" y="0"/>
          <a:ext cx="0" cy="0"/>
          <a:chOff x="0" y="0"/>
          <a:chExt cx="0" cy="0"/>
        </a:xfrm>
      </p:grpSpPr>
      <p:sp>
        <p:nvSpPr>
          <p:cNvPr id="162" name="Google Shape;162;p7"/>
          <p:cNvSpPr/>
          <p:nvPr/>
        </p:nvSpPr>
        <p:spPr>
          <a:xfrm>
            <a:off x="457200" y="770930"/>
            <a:ext cx="8156448" cy="3316366"/>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3" name="Google Shape;163;p7"/>
          <p:cNvSpPr/>
          <p:nvPr/>
        </p:nvSpPr>
        <p:spPr>
          <a:xfrm>
            <a:off x="452628" y="4197578"/>
            <a:ext cx="8229600" cy="809447"/>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64" name="Google Shape;164;p7"/>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Scrimmage Play Mechanics</a:t>
            </a:r>
            <a:endParaRPr sz="3360">
              <a:solidFill>
                <a:schemeClr val="dk1"/>
              </a:solidFill>
              <a:latin typeface="Arial"/>
              <a:ea typeface="Arial"/>
              <a:cs typeface="Arial"/>
              <a:sym typeface="Arial"/>
            </a:endParaRPr>
          </a:p>
        </p:txBody>
      </p:sp>
      <p:sp>
        <p:nvSpPr>
          <p:cNvPr id="165" name="Google Shape;165;p7"/>
          <p:cNvSpPr/>
          <p:nvPr/>
        </p:nvSpPr>
        <p:spPr>
          <a:xfrm>
            <a:off x="685800" y="883890"/>
            <a:ext cx="2202079"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Line Judge</a:t>
            </a:r>
            <a:endParaRPr sz="1500">
              <a:solidFill>
                <a:schemeClr val="dk1"/>
              </a:solidFill>
              <a:latin typeface="Arial"/>
              <a:ea typeface="Arial"/>
              <a:cs typeface="Arial"/>
              <a:sym typeface="Arial"/>
            </a:endParaRPr>
          </a:p>
        </p:txBody>
      </p:sp>
      <p:sp>
        <p:nvSpPr>
          <p:cNvPr id="166" name="Google Shape;166;p7"/>
          <p:cNvSpPr/>
          <p:nvPr/>
        </p:nvSpPr>
        <p:spPr>
          <a:xfrm>
            <a:off x="685800" y="4213622"/>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67" name="Google Shape;167;p7"/>
          <p:cNvSpPr/>
          <p:nvPr/>
        </p:nvSpPr>
        <p:spPr>
          <a:xfrm>
            <a:off x="697801" y="4518422"/>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Moves the Line Judge to the LOS</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Added note about judging the flag pull and illegal contact</a:t>
            </a:r>
            <a:endParaRPr/>
          </a:p>
        </p:txBody>
      </p:sp>
      <p:sp>
        <p:nvSpPr>
          <p:cNvPr id="168" name="Google Shape;168;p7"/>
          <p:cNvSpPr txBox="1"/>
          <p:nvPr/>
        </p:nvSpPr>
        <p:spPr>
          <a:xfrm>
            <a:off x="685800" y="1074390"/>
            <a:ext cx="7805547" cy="3046988"/>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Responsible for the backup game clock.</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Confirm the next down with the Referee and visually confirm the proper down is displayed on the Down Box.</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Count defense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Initial position</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sngStrike">
                <a:solidFill>
                  <a:srgbClr val="FFC000"/>
                </a:solidFill>
                <a:latin typeface="Times New Roman"/>
                <a:ea typeface="Times New Roman"/>
                <a:cs typeface="Times New Roman"/>
                <a:sym typeface="Times New Roman"/>
              </a:rPr>
              <a:t>15-20 yards downfield</a:t>
            </a:r>
            <a:r>
              <a:rPr b="0" i="0" lang="en-US" sz="1200" u="none" cap="none" strike="noStrike">
                <a:solidFill>
                  <a:srgbClr val="FFC000"/>
                </a:solidFill>
                <a:latin typeface="Times New Roman"/>
                <a:ea typeface="Times New Roman"/>
                <a:cs typeface="Times New Roman"/>
                <a:sym typeface="Times New Roman"/>
              </a:rPr>
              <a:t> will be at the line of scrimmage indicating, with your upfield foot, the front of the 1-yard neutral zone for the defensive players.</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In certain game situations, the Referee may instruct the LJ to start the play with an initial position at the line-to-gain or goal line. </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the </a:t>
            </a:r>
            <a:r>
              <a:rPr b="0" i="0" lang="en-US" sz="1200" u="none" cap="none" strike="sngStrike">
                <a:solidFill>
                  <a:srgbClr val="FFC000"/>
                </a:solidFill>
                <a:latin typeface="Times New Roman"/>
                <a:ea typeface="Times New Roman"/>
                <a:cs typeface="Times New Roman"/>
                <a:sym typeface="Times New Roman"/>
              </a:rPr>
              <a:t>entire</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lt1"/>
                </a:solidFill>
                <a:latin typeface="Times New Roman"/>
                <a:ea typeface="Times New Roman"/>
                <a:cs typeface="Times New Roman"/>
                <a:sym typeface="Times New Roman"/>
              </a:rPr>
              <a:t>neutral zone</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rgbClr val="FFC000"/>
                </a:solidFill>
                <a:latin typeface="Times New Roman"/>
                <a:ea typeface="Times New Roman"/>
                <a:cs typeface="Times New Roman"/>
                <a:sym typeface="Times New Roman"/>
              </a:rPr>
              <a:t>on your side of the ball</a:t>
            </a:r>
            <a:r>
              <a:rPr b="0" i="0" lang="en-US" sz="1200" u="none" cap="none" strike="noStrike">
                <a:solidFill>
                  <a:schemeClr val="lt1"/>
                </a:solidFill>
                <a:latin typeface="Times New Roman"/>
                <a:ea typeface="Times New Roman"/>
                <a:cs typeface="Times New Roman"/>
                <a:sym typeface="Times New Roman"/>
              </a:rPr>
              <a:t>, for violations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initial release to rule on contact created by either team.</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Read run or pass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Rule on complete, incomplete and progress spots.</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When possible, the nearest official to the runner will judge progress when the flag is pulled, and the next nearest official will look for illegal contact.</a:t>
            </a:r>
            <a:endParaRPr b="0" i="0" sz="1200" u="none" cap="none" strike="noStrike">
              <a:solidFill>
                <a:srgbClr val="FFC000"/>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You have sideline responsibilities from endline to endline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Responsible for the goal line and the end line.</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sngStrike">
                <a:solidFill>
                  <a:srgbClr val="FFC000"/>
                </a:solidFill>
                <a:latin typeface="Times New Roman"/>
                <a:ea typeface="Times New Roman"/>
                <a:cs typeface="Times New Roman"/>
                <a:sym typeface="Times New Roman"/>
              </a:rPr>
              <a:t>You have sole responsibility for the endline.</a:t>
            </a:r>
            <a:endParaRPr b="0" i="0" sz="1200" u="none" cap="none" strike="noStrike">
              <a:solidFill>
                <a:srgbClr val="FFC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3" name="Shape 173"/>
        <p:cNvGrpSpPr/>
        <p:nvPr/>
      </p:nvGrpSpPr>
      <p:grpSpPr>
        <a:xfrm>
          <a:off x="0" y="0"/>
          <a:ext cx="0" cy="0"/>
          <a:chOff x="0" y="0"/>
          <a:chExt cx="0" cy="0"/>
        </a:xfrm>
      </p:grpSpPr>
      <p:sp>
        <p:nvSpPr>
          <p:cNvPr id="174" name="Google Shape;174;p8"/>
          <p:cNvSpPr/>
          <p:nvPr/>
        </p:nvSpPr>
        <p:spPr>
          <a:xfrm>
            <a:off x="457200" y="770930"/>
            <a:ext cx="8156448" cy="1800820"/>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5" name="Google Shape;175;p8"/>
          <p:cNvSpPr/>
          <p:nvPr/>
        </p:nvSpPr>
        <p:spPr>
          <a:xfrm>
            <a:off x="457200" y="2771833"/>
            <a:ext cx="8229600" cy="1178421"/>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76" name="Google Shape;176;p8"/>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Goal Line Mechanics</a:t>
            </a:r>
            <a:endParaRPr sz="3360">
              <a:solidFill>
                <a:schemeClr val="dk1"/>
              </a:solidFill>
              <a:latin typeface="Arial"/>
              <a:ea typeface="Arial"/>
              <a:cs typeface="Arial"/>
              <a:sym typeface="Arial"/>
            </a:endParaRPr>
          </a:p>
        </p:txBody>
      </p:sp>
      <p:sp>
        <p:nvSpPr>
          <p:cNvPr id="177" name="Google Shape;177;p8"/>
          <p:cNvSpPr/>
          <p:nvPr/>
        </p:nvSpPr>
        <p:spPr>
          <a:xfrm>
            <a:off x="685800" y="883900"/>
            <a:ext cx="3654900"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Head Line Judge &amp; Line Judge</a:t>
            </a:r>
            <a:endParaRPr sz="1500">
              <a:solidFill>
                <a:schemeClr val="dk1"/>
              </a:solidFill>
              <a:latin typeface="Arial"/>
              <a:ea typeface="Arial"/>
              <a:cs typeface="Arial"/>
              <a:sym typeface="Arial"/>
            </a:endParaRPr>
          </a:p>
        </p:txBody>
      </p:sp>
      <p:sp>
        <p:nvSpPr>
          <p:cNvPr id="178" name="Google Shape;178;p8"/>
          <p:cNvSpPr/>
          <p:nvPr/>
        </p:nvSpPr>
        <p:spPr>
          <a:xfrm>
            <a:off x="685800" y="3000433"/>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79" name="Google Shape;179;p8"/>
          <p:cNvSpPr/>
          <p:nvPr/>
        </p:nvSpPr>
        <p:spPr>
          <a:xfrm>
            <a:off x="685800" y="3343333"/>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Traditional goal line mechanics for both LOS officials</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Coverage of the goal line inside the 10 yard line </a:t>
            </a:r>
            <a:endParaRPr/>
          </a:p>
        </p:txBody>
      </p:sp>
      <p:sp>
        <p:nvSpPr>
          <p:cNvPr id="180" name="Google Shape;180;p8"/>
          <p:cNvSpPr txBox="1"/>
          <p:nvPr/>
        </p:nvSpPr>
        <p:spPr>
          <a:xfrm>
            <a:off x="1033653" y="1263550"/>
            <a:ext cx="7419975" cy="1015663"/>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lt1"/>
              </a:buClr>
              <a:buSzPts val="1200"/>
              <a:buFont typeface="Play"/>
              <a:buAutoNum type="arabicPeriod"/>
            </a:pPr>
            <a:r>
              <a:rPr lang="en-US" sz="1200">
                <a:solidFill>
                  <a:schemeClr val="lt1"/>
                </a:solidFill>
                <a:latin typeface="Times New Roman"/>
                <a:ea typeface="Times New Roman"/>
                <a:cs typeface="Times New Roman"/>
                <a:sym typeface="Times New Roman"/>
              </a:rPr>
              <a:t>Head Line-Judge </a:t>
            </a:r>
            <a:r>
              <a:rPr lang="en-US" sz="1200">
                <a:solidFill>
                  <a:srgbClr val="FFC000"/>
                </a:solidFill>
                <a:latin typeface="Times New Roman"/>
                <a:ea typeface="Times New Roman"/>
                <a:cs typeface="Times New Roman"/>
                <a:sym typeface="Times New Roman"/>
              </a:rPr>
              <a:t>and the Line Judge </a:t>
            </a:r>
            <a:r>
              <a:rPr lang="en-US" sz="1200">
                <a:solidFill>
                  <a:schemeClr val="lt1"/>
                </a:solidFill>
                <a:latin typeface="Times New Roman"/>
                <a:ea typeface="Times New Roman"/>
                <a:cs typeface="Times New Roman"/>
                <a:sym typeface="Times New Roman"/>
              </a:rPr>
              <a:t>move</a:t>
            </a:r>
            <a:r>
              <a:rPr lang="en-US" sz="1200" strike="sngStrike">
                <a:solidFill>
                  <a:srgbClr val="FFC000"/>
                </a:solidFill>
                <a:latin typeface="Times New Roman"/>
                <a:ea typeface="Times New Roman"/>
                <a:cs typeface="Times New Roman"/>
                <a:sym typeface="Times New Roman"/>
              </a:rPr>
              <a:t>s</a:t>
            </a:r>
            <a:r>
              <a:rPr lang="en-US" sz="1200">
                <a:solidFill>
                  <a:schemeClr val="dk1"/>
                </a:solidFill>
                <a:latin typeface="Times New Roman"/>
                <a:ea typeface="Times New Roman"/>
                <a:cs typeface="Times New Roman"/>
                <a:sym typeface="Times New Roman"/>
              </a:rPr>
              <a:t> </a:t>
            </a:r>
            <a:r>
              <a:rPr lang="en-US" sz="1200">
                <a:solidFill>
                  <a:schemeClr val="lt1"/>
                </a:solidFill>
                <a:latin typeface="Times New Roman"/>
                <a:ea typeface="Times New Roman"/>
                <a:cs typeface="Times New Roman"/>
                <a:sym typeface="Times New Roman"/>
              </a:rPr>
              <a:t>directly to the goal line if the ball is snapped on/inside the </a:t>
            </a:r>
            <a:r>
              <a:rPr lang="en-US" sz="1200" strike="sngStrike">
                <a:solidFill>
                  <a:schemeClr val="lt1"/>
                </a:solidFill>
                <a:latin typeface="Times New Roman"/>
                <a:ea typeface="Times New Roman"/>
                <a:cs typeface="Times New Roman"/>
                <a:sym typeface="Times New Roman"/>
              </a:rPr>
              <a:t>10</a:t>
            </a:r>
            <a:r>
              <a:rPr lang="en-US" sz="1200">
                <a:solidFill>
                  <a:schemeClr val="lt1"/>
                </a:solidFill>
                <a:latin typeface="Times New Roman"/>
                <a:ea typeface="Times New Roman"/>
                <a:cs typeface="Times New Roman"/>
                <a:sym typeface="Times New Roman"/>
              </a:rPr>
              <a:t>5-yard line.</a:t>
            </a:r>
            <a:endParaRPr sz="1200">
              <a:solidFill>
                <a:schemeClr val="lt1"/>
              </a:solidFill>
              <a:latin typeface="Arial"/>
              <a:ea typeface="Arial"/>
              <a:cs typeface="Arial"/>
              <a:sym typeface="Arial"/>
            </a:endParaRPr>
          </a:p>
          <a:p>
            <a:pPr indent="-342900" lvl="0" marL="342900" marR="0" rtl="0" algn="l">
              <a:spcBef>
                <a:spcPts val="0"/>
              </a:spcBef>
              <a:spcAft>
                <a:spcPts val="0"/>
              </a:spcAft>
              <a:buClr>
                <a:srgbClr val="FFC000"/>
              </a:buClr>
              <a:buSzPts val="1200"/>
              <a:buFont typeface="Play"/>
              <a:buAutoNum type="arabicPeriod"/>
            </a:pPr>
            <a:r>
              <a:rPr lang="en-US" sz="1200">
                <a:solidFill>
                  <a:srgbClr val="FFC000"/>
                </a:solidFill>
                <a:latin typeface="Times New Roman"/>
                <a:ea typeface="Times New Roman"/>
                <a:cs typeface="Times New Roman"/>
                <a:sym typeface="Times New Roman"/>
              </a:rPr>
              <a:t>Line Judge </a:t>
            </a:r>
            <a:r>
              <a:rPr lang="en-US" sz="1200">
                <a:solidFill>
                  <a:schemeClr val="lt1"/>
                </a:solidFill>
                <a:latin typeface="Times New Roman"/>
                <a:ea typeface="Times New Roman"/>
                <a:cs typeface="Times New Roman"/>
                <a:sym typeface="Times New Roman"/>
              </a:rPr>
              <a:t>is on the goal line</a:t>
            </a:r>
            <a:r>
              <a:rPr lang="en-US" sz="1200" strike="sngStrike">
                <a:solidFill>
                  <a:srgbClr val="FFC000"/>
                </a:solidFill>
                <a:latin typeface="Times New Roman"/>
                <a:ea typeface="Times New Roman"/>
                <a:cs typeface="Times New Roman"/>
                <a:sym typeface="Times New Roman"/>
              </a:rPr>
              <a:t>, if possible</a:t>
            </a:r>
            <a:r>
              <a:rPr lang="en-US" sz="1200" strike="sngStrike">
                <a:solidFill>
                  <a:schemeClr val="lt1"/>
                </a:solidFill>
                <a:latin typeface="Times New Roman"/>
                <a:ea typeface="Times New Roman"/>
                <a:cs typeface="Times New Roman"/>
                <a:sym typeface="Times New Roman"/>
              </a:rPr>
              <a:t>,</a:t>
            </a:r>
            <a:r>
              <a:rPr lang="en-US" sz="1200">
                <a:solidFill>
                  <a:schemeClr val="lt1"/>
                </a:solidFill>
                <a:latin typeface="Times New Roman"/>
                <a:ea typeface="Times New Roman"/>
                <a:cs typeface="Times New Roman"/>
                <a:sym typeface="Times New Roman"/>
              </a:rPr>
              <a:t> when the ball is snapped </a:t>
            </a:r>
            <a:r>
              <a:rPr lang="en-US" sz="1200" strike="sngStrike">
                <a:solidFill>
                  <a:schemeClr val="lt1"/>
                </a:solidFill>
                <a:latin typeface="Times New Roman"/>
                <a:ea typeface="Times New Roman"/>
                <a:cs typeface="Times New Roman"/>
                <a:sym typeface="Times New Roman"/>
              </a:rPr>
              <a:t>outside of</a:t>
            </a:r>
            <a:r>
              <a:rPr lang="en-US" sz="1200">
                <a:solidFill>
                  <a:schemeClr val="lt1"/>
                </a:solidFill>
                <a:latin typeface="Times New Roman"/>
                <a:ea typeface="Times New Roman"/>
                <a:cs typeface="Times New Roman"/>
                <a:sym typeface="Times New Roman"/>
              </a:rPr>
              <a:t> </a:t>
            </a:r>
            <a:r>
              <a:rPr lang="en-US" sz="1200">
                <a:solidFill>
                  <a:srgbClr val="FFC000"/>
                </a:solidFill>
                <a:latin typeface="Times New Roman"/>
                <a:ea typeface="Times New Roman"/>
                <a:cs typeface="Times New Roman"/>
                <a:sym typeface="Times New Roman"/>
              </a:rPr>
              <a:t>between</a:t>
            </a:r>
            <a:r>
              <a:rPr lang="en-US" sz="1200">
                <a:solidFill>
                  <a:schemeClr val="dk1"/>
                </a:solidFill>
                <a:latin typeface="Times New Roman"/>
                <a:ea typeface="Times New Roman"/>
                <a:cs typeface="Times New Roman"/>
                <a:sym typeface="Times New Roman"/>
              </a:rPr>
              <a:t> </a:t>
            </a:r>
            <a:r>
              <a:rPr lang="en-US" sz="1200">
                <a:solidFill>
                  <a:schemeClr val="lt1"/>
                </a:solidFill>
                <a:latin typeface="Times New Roman"/>
                <a:ea typeface="Times New Roman"/>
                <a:cs typeface="Times New Roman"/>
                <a:sym typeface="Times New Roman"/>
              </a:rPr>
              <a:t>the</a:t>
            </a:r>
            <a:r>
              <a:rPr lang="en-US" sz="1200">
                <a:solidFill>
                  <a:schemeClr val="dk1"/>
                </a:solidFill>
                <a:latin typeface="Times New Roman"/>
                <a:ea typeface="Times New Roman"/>
                <a:cs typeface="Times New Roman"/>
                <a:sym typeface="Times New Roman"/>
              </a:rPr>
              <a:t> </a:t>
            </a:r>
            <a:r>
              <a:rPr lang="en-US" sz="1200">
                <a:solidFill>
                  <a:srgbClr val="FFC000"/>
                </a:solidFill>
                <a:latin typeface="Times New Roman"/>
                <a:ea typeface="Times New Roman"/>
                <a:cs typeface="Times New Roman"/>
                <a:sym typeface="Times New Roman"/>
              </a:rPr>
              <a:t>6 and10</a:t>
            </a:r>
            <a:r>
              <a:rPr lang="en-US" sz="1200">
                <a:solidFill>
                  <a:schemeClr val="dk1"/>
                </a:solidFill>
                <a:latin typeface="Times New Roman"/>
                <a:ea typeface="Times New Roman"/>
                <a:cs typeface="Times New Roman"/>
                <a:sym typeface="Times New Roman"/>
              </a:rPr>
              <a:t>-</a:t>
            </a:r>
            <a:r>
              <a:rPr lang="en-US" sz="1200">
                <a:solidFill>
                  <a:schemeClr val="lt1"/>
                </a:solidFill>
                <a:latin typeface="Times New Roman"/>
                <a:ea typeface="Times New Roman"/>
                <a:cs typeface="Times New Roman"/>
                <a:sym typeface="Times New Roman"/>
              </a:rPr>
              <a:t>yard line</a:t>
            </a:r>
            <a:r>
              <a:rPr lang="en-US" sz="1200">
                <a:solidFill>
                  <a:schemeClr val="dk1"/>
                </a:solidFill>
                <a:latin typeface="Times New Roman"/>
                <a:ea typeface="Times New Roman"/>
                <a:cs typeface="Times New Roman"/>
                <a:sym typeface="Times New Roman"/>
              </a:rPr>
              <a:t>.</a:t>
            </a:r>
            <a:endParaRPr sz="1200">
              <a:solidFill>
                <a:schemeClr val="dk1"/>
              </a:solidFill>
              <a:latin typeface="Arial"/>
              <a:ea typeface="Arial"/>
              <a:cs typeface="Arial"/>
              <a:sym typeface="Arial"/>
            </a:endParaRPr>
          </a:p>
          <a:p>
            <a:pPr indent="-342900" lvl="0" marL="342900" marR="0" rtl="0" algn="l">
              <a:spcBef>
                <a:spcPts val="0"/>
              </a:spcBef>
              <a:spcAft>
                <a:spcPts val="0"/>
              </a:spcAft>
              <a:buClr>
                <a:srgbClr val="FFC000"/>
              </a:buClr>
              <a:buSzPts val="1200"/>
              <a:buFont typeface="Play"/>
              <a:buAutoNum type="arabicPeriod"/>
            </a:pPr>
            <a:r>
              <a:rPr lang="en-US" sz="1200" strike="sngStrike">
                <a:solidFill>
                  <a:srgbClr val="FFC000"/>
                </a:solidFill>
                <a:latin typeface="Times New Roman"/>
                <a:ea typeface="Times New Roman"/>
                <a:cs typeface="Times New Roman"/>
                <a:sym typeface="Times New Roman"/>
              </a:rPr>
              <a:t>Field Judge moves the intersection of the sideline and endline when the ball is snapped on/inside the 10-yard line.</a:t>
            </a:r>
            <a:endParaRPr sz="1200">
              <a:solidFill>
                <a:srgbClr val="FFC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 name="Shape 185"/>
        <p:cNvGrpSpPr/>
        <p:nvPr/>
      </p:nvGrpSpPr>
      <p:grpSpPr>
        <a:xfrm>
          <a:off x="0" y="0"/>
          <a:ext cx="0" cy="0"/>
          <a:chOff x="0" y="0"/>
          <a:chExt cx="0" cy="0"/>
        </a:xfrm>
      </p:grpSpPr>
      <p:sp>
        <p:nvSpPr>
          <p:cNvPr id="186" name="Google Shape;186;p9"/>
          <p:cNvSpPr/>
          <p:nvPr/>
        </p:nvSpPr>
        <p:spPr>
          <a:xfrm>
            <a:off x="457200" y="770930"/>
            <a:ext cx="8156448" cy="3350448"/>
          </a:xfrm>
          <a:prstGeom prst="roundRect">
            <a:avLst>
              <a:gd fmla="val 10877"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7" name="Google Shape;187;p9"/>
          <p:cNvSpPr/>
          <p:nvPr/>
        </p:nvSpPr>
        <p:spPr>
          <a:xfrm>
            <a:off x="452629" y="4197578"/>
            <a:ext cx="8161020" cy="841147"/>
          </a:xfrm>
          <a:prstGeom prst="roundRect">
            <a:avLst>
              <a:gd fmla="val 20093" name="adj"/>
            </a:avLst>
          </a:prstGeom>
          <a:solidFill>
            <a:schemeClr val="dk2">
              <a:alpha val="91764"/>
            </a:schemeClr>
          </a:solidFill>
          <a:ln cap="flat" cmpd="sng" w="9525">
            <a:solidFill>
              <a:srgbClr val="FFFFFF"/>
            </a:solidFill>
            <a:prstDash val="solid"/>
            <a:round/>
            <a:headEnd len="sm" w="sm" type="none"/>
            <a:tailEnd len="sm" w="sm" type="none"/>
          </a:ln>
        </p:spPr>
        <p:txBody>
          <a:bodyPr anchorCtr="0" anchor="ctr" bIns="0" lIns="0" spcFirstLastPara="1" rIns="0" wrap="square" tIns="0">
            <a:norm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8" name="Google Shape;188;p9"/>
          <p:cNvSpPr/>
          <p:nvPr/>
        </p:nvSpPr>
        <p:spPr>
          <a:xfrm>
            <a:off x="452628" y="246757"/>
            <a:ext cx="8394192" cy="447973"/>
          </a:xfrm>
          <a:prstGeom prst="rect">
            <a:avLst/>
          </a:prstGeom>
          <a:noFill/>
          <a:ln>
            <a:noFill/>
          </a:ln>
        </p:spPr>
        <p:txBody>
          <a:bodyPr anchorCtr="0" anchor="t" bIns="0" lIns="0" spcFirstLastPara="1" rIns="0" wrap="square" tIns="0">
            <a:noAutofit/>
          </a:bodyPr>
          <a:lstStyle/>
          <a:p>
            <a:pPr indent="0" lvl="0" marL="0" marR="0" rtl="0" algn="l">
              <a:lnSpc>
                <a:spcPct val="105031"/>
              </a:lnSpc>
              <a:spcBef>
                <a:spcPts val="0"/>
              </a:spcBef>
              <a:spcAft>
                <a:spcPts val="0"/>
              </a:spcAft>
              <a:buClr>
                <a:schemeClr val="dk1"/>
              </a:buClr>
              <a:buSzPts val="3359"/>
              <a:buFont typeface="Archivo Black"/>
              <a:buNone/>
            </a:pPr>
            <a:r>
              <a:rPr lang="en-US" sz="3360">
                <a:solidFill>
                  <a:schemeClr val="dk1"/>
                </a:solidFill>
                <a:latin typeface="Archivo Black"/>
                <a:ea typeface="Archivo Black"/>
                <a:cs typeface="Archivo Black"/>
                <a:sym typeface="Archivo Black"/>
              </a:rPr>
              <a:t>Scrimmage Kick Mechanics</a:t>
            </a:r>
            <a:endParaRPr sz="3360">
              <a:solidFill>
                <a:schemeClr val="dk1"/>
              </a:solidFill>
              <a:latin typeface="Arial"/>
              <a:ea typeface="Arial"/>
              <a:cs typeface="Arial"/>
              <a:sym typeface="Arial"/>
            </a:endParaRPr>
          </a:p>
        </p:txBody>
      </p:sp>
      <p:sp>
        <p:nvSpPr>
          <p:cNvPr id="189" name="Google Shape;189;p9"/>
          <p:cNvSpPr/>
          <p:nvPr/>
        </p:nvSpPr>
        <p:spPr>
          <a:xfrm>
            <a:off x="685800" y="883890"/>
            <a:ext cx="2543175" cy="2667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Clr>
                <a:srgbClr val="F97316"/>
              </a:buClr>
              <a:buSzPts val="1500"/>
              <a:buFont typeface="Archivo Black"/>
              <a:buNone/>
            </a:pPr>
            <a:r>
              <a:rPr lang="en-US" sz="1500">
                <a:solidFill>
                  <a:srgbClr val="F97316"/>
                </a:solidFill>
                <a:latin typeface="Archivo Black"/>
                <a:ea typeface="Archivo Black"/>
                <a:cs typeface="Archivo Black"/>
                <a:sym typeface="Archivo Black"/>
              </a:rPr>
              <a:t>Referee</a:t>
            </a:r>
            <a:endParaRPr sz="1500">
              <a:solidFill>
                <a:schemeClr val="dk1"/>
              </a:solidFill>
              <a:latin typeface="Arial"/>
              <a:ea typeface="Arial"/>
              <a:cs typeface="Arial"/>
              <a:sym typeface="Arial"/>
            </a:endParaRPr>
          </a:p>
        </p:txBody>
      </p:sp>
      <p:sp>
        <p:nvSpPr>
          <p:cNvPr id="190" name="Google Shape;190;p9"/>
          <p:cNvSpPr/>
          <p:nvPr/>
        </p:nvSpPr>
        <p:spPr>
          <a:xfrm>
            <a:off x="685800" y="4234338"/>
            <a:ext cx="7927848" cy="266700"/>
          </a:xfrm>
          <a:prstGeom prst="rect">
            <a:avLst/>
          </a:prstGeom>
          <a:noFill/>
          <a:ln>
            <a:noFill/>
          </a:ln>
        </p:spPr>
        <p:txBody>
          <a:bodyPr anchorCtr="0" anchor="t" bIns="0" lIns="0" spcFirstLastPara="1" rIns="0" wrap="square" tIns="0">
            <a:noAutofit/>
          </a:bodyPr>
          <a:lstStyle/>
          <a:p>
            <a:pPr indent="0" lvl="0" marL="0" marR="0" rtl="0" algn="l">
              <a:lnSpc>
                <a:spcPct val="155555"/>
              </a:lnSpc>
              <a:spcBef>
                <a:spcPts val="0"/>
              </a:spcBef>
              <a:spcAft>
                <a:spcPts val="0"/>
              </a:spcAft>
              <a:buClr>
                <a:srgbClr val="F97316"/>
              </a:buClr>
              <a:buSzPts val="1350"/>
              <a:buFont typeface="Arial"/>
              <a:buNone/>
            </a:pPr>
            <a:r>
              <a:rPr b="1" lang="en-US" sz="1350">
                <a:solidFill>
                  <a:srgbClr val="F97316"/>
                </a:solidFill>
                <a:latin typeface="Arial"/>
                <a:ea typeface="Arial"/>
                <a:cs typeface="Arial"/>
                <a:sym typeface="Arial"/>
              </a:rPr>
              <a:t>Summary of changes</a:t>
            </a:r>
            <a:endParaRPr sz="1350">
              <a:solidFill>
                <a:schemeClr val="dk1"/>
              </a:solidFill>
              <a:latin typeface="Arial"/>
              <a:ea typeface="Arial"/>
              <a:cs typeface="Arial"/>
              <a:sym typeface="Arial"/>
            </a:endParaRPr>
          </a:p>
        </p:txBody>
      </p:sp>
      <p:sp>
        <p:nvSpPr>
          <p:cNvPr id="191" name="Google Shape;191;p9"/>
          <p:cNvSpPr/>
          <p:nvPr/>
        </p:nvSpPr>
        <p:spPr>
          <a:xfrm>
            <a:off x="805243" y="4537798"/>
            <a:ext cx="7772400" cy="378321"/>
          </a:xfrm>
          <a:prstGeom prst="rect">
            <a:avLst/>
          </a:prstGeom>
          <a:noFill/>
          <a:ln>
            <a:noFill/>
          </a:ln>
        </p:spPr>
        <p:txBody>
          <a:bodyPr anchorCtr="0" anchor="t" bIns="0" lIns="0" spcFirstLastPara="1" rIns="0" wrap="square" tIns="0">
            <a:noAutofit/>
          </a:bodyPr>
          <a:lstStyle/>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Procedure for ensuring both teams have an opportunity to sub on punt plays</a:t>
            </a:r>
            <a:endParaRPr/>
          </a:p>
          <a:p>
            <a:pPr indent="0" lvl="0" marL="0" marR="0" rtl="0" algn="l">
              <a:lnSpc>
                <a:spcPct val="134963"/>
              </a:lnSpc>
              <a:spcBef>
                <a:spcPts val="0"/>
              </a:spcBef>
              <a:spcAft>
                <a:spcPts val="0"/>
              </a:spcAft>
              <a:buClr>
                <a:srgbClr val="E4E4E7"/>
              </a:buClr>
              <a:buSzPts val="1104"/>
              <a:buFont typeface="Arial"/>
              <a:buNone/>
            </a:pPr>
            <a:r>
              <a:rPr lang="en-US" sz="1104">
                <a:solidFill>
                  <a:srgbClr val="E4E4E7"/>
                </a:solidFill>
                <a:latin typeface="Arial"/>
                <a:ea typeface="Arial"/>
                <a:cs typeface="Arial"/>
                <a:sym typeface="Arial"/>
              </a:rPr>
              <a:t>Establishes that the Referee has responsibility for the LOS on a scrimmage kick</a:t>
            </a:r>
            <a:endParaRPr/>
          </a:p>
        </p:txBody>
      </p:sp>
      <p:sp>
        <p:nvSpPr>
          <p:cNvPr id="192" name="Google Shape;192;p9"/>
          <p:cNvSpPr txBox="1"/>
          <p:nvPr/>
        </p:nvSpPr>
        <p:spPr>
          <a:xfrm>
            <a:off x="687324" y="1017240"/>
            <a:ext cx="7696200" cy="3046988"/>
          </a:xfrm>
          <a:prstGeom prst="rect">
            <a:avLst/>
          </a:prstGeom>
          <a:noFill/>
          <a:ln>
            <a:noFill/>
          </a:ln>
        </p:spPr>
        <p:txBody>
          <a:bodyPr anchorCtr="0" anchor="t" bIns="45700" lIns="91425" spcFirstLastPara="1" rIns="91425" wrap="square" tIns="45700">
            <a:spAutoFit/>
          </a:bodyPr>
          <a:lstStyle/>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At the conclusion of a 3</a:t>
            </a:r>
            <a:r>
              <a:rPr b="0" baseline="30000" i="0" lang="en-US" sz="1200" u="none" cap="none" strike="noStrike">
                <a:solidFill>
                  <a:srgbClr val="FFC000"/>
                </a:solidFill>
                <a:latin typeface="Times New Roman"/>
                <a:ea typeface="Times New Roman"/>
                <a:cs typeface="Times New Roman"/>
                <a:sym typeface="Times New Roman"/>
              </a:rPr>
              <a:t>rd</a:t>
            </a:r>
            <a:r>
              <a:rPr b="0" i="0" lang="en-US" sz="1200" u="none" cap="none" strike="noStrike">
                <a:solidFill>
                  <a:srgbClr val="FFC000"/>
                </a:solidFill>
                <a:latin typeface="Times New Roman"/>
                <a:ea typeface="Times New Roman"/>
                <a:cs typeface="Times New Roman"/>
                <a:sym typeface="Times New Roman"/>
              </a:rPr>
              <a:t> down play that ends short of the line to gain, the referee will turn to the offensive sideline and ask, “Punt or Play?”  The flank official on that sideline will ask the same question.  If the coach of the team on offense does not answer, the referee will ask one more time.  If there is no response, the referee will mark the ball ready for play and the offense must play (not punt) within 25 seconds.  If the offense then chooses not to play, they must call a timeout and then declare they wish to punt.  Remember, after receiving the snap, the kicker has 5 seconds to punt the ball, or a delay of game penalty will be called, and the clock will start on the next snap.  Finally, if the offense declares that they are punting, the referee will mark the ball ready for play (25-seond play clock).  Then the referee will observe the defense to see if they are substituting as a result of the offense’s choice to kick the ball.  If they are subbing, the referee will hold up the snap giving the defense adequate time to substitute.  But the referee will not hold up the snap beyond the 20-second mark thus giving the offense time to snap the ball and provide the 5-seconds to kick the ball.  All of this is necessary to prevent illegal consumption of time by the team ahead in the score</a:t>
            </a:r>
            <a:r>
              <a:rPr b="0" i="0" lang="en-US" sz="1200" u="none" cap="none" strike="noStrike">
                <a:solidFill>
                  <a:srgbClr val="EE0000"/>
                </a:solidFill>
                <a:latin typeface="Times New Roman"/>
                <a:ea typeface="Times New Roman"/>
                <a:cs typeface="Times New Roman"/>
                <a:sym typeface="Times New Roman"/>
              </a:rPr>
              <a:t>.</a:t>
            </a:r>
            <a:endParaRPr b="0" i="0" sz="1200" u="none" cap="none" strike="noStrike">
              <a:solidFill>
                <a:schemeClr val="dk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Observe the snap, </a:t>
            </a:r>
            <a:r>
              <a:rPr b="0" i="0" lang="en-US" sz="1200" u="none" cap="none" strike="noStrike">
                <a:solidFill>
                  <a:srgbClr val="FFC000"/>
                </a:solidFill>
                <a:latin typeface="Times New Roman"/>
                <a:ea typeface="Times New Roman"/>
                <a:cs typeface="Times New Roman"/>
                <a:sym typeface="Times New Roman"/>
              </a:rPr>
              <a:t>the stationary kicking team players</a:t>
            </a:r>
            <a:r>
              <a:rPr b="0" i="0" lang="en-US" sz="1200" u="none" cap="none" strike="noStrike">
                <a:solidFill>
                  <a:schemeClr val="dk1"/>
                </a:solidFill>
                <a:latin typeface="Times New Roman"/>
                <a:ea typeface="Times New Roman"/>
                <a:cs typeface="Times New Roman"/>
                <a:sym typeface="Times New Roman"/>
              </a:rPr>
              <a:t>, </a:t>
            </a:r>
            <a:r>
              <a:rPr b="0" i="0" lang="en-US" sz="1200" u="none" cap="none" strike="noStrike">
                <a:solidFill>
                  <a:schemeClr val="lt1"/>
                </a:solidFill>
                <a:latin typeface="Times New Roman"/>
                <a:ea typeface="Times New Roman"/>
                <a:cs typeface="Times New Roman"/>
                <a:sym typeface="Times New Roman"/>
              </a:rPr>
              <a:t>and the kick</a:t>
            </a:r>
            <a:r>
              <a:rPr b="0" i="0" lang="en-US" sz="1200" u="none" cap="none" strike="noStrike">
                <a:solidFill>
                  <a:schemeClr val="dk1"/>
                </a:solidFill>
                <a:latin typeface="Times New Roman"/>
                <a:ea typeface="Times New Roman"/>
                <a:cs typeface="Times New Roman"/>
                <a:sym typeface="Times New Roman"/>
              </a:rPr>
              <a:t>.</a:t>
            </a:r>
            <a:endParaRPr b="0" i="0" sz="1200" u="none" cap="none" strike="noStrike">
              <a:solidFill>
                <a:schemeClr val="dk1"/>
              </a:solidFill>
              <a:latin typeface="Arial"/>
              <a:ea typeface="Arial"/>
              <a:cs typeface="Arial"/>
              <a:sym typeface="Arial"/>
            </a:endParaRPr>
          </a:p>
          <a:p>
            <a:pPr indent="-285750" lvl="1" marL="742950" marR="0" rtl="0" algn="l">
              <a:spcBef>
                <a:spcPts val="0"/>
              </a:spcBef>
              <a:spcAft>
                <a:spcPts val="0"/>
              </a:spcAft>
              <a:buClr>
                <a:srgbClr val="FFC000"/>
              </a:buClr>
              <a:buSzPts val="1200"/>
              <a:buFont typeface="Play"/>
              <a:buAutoNum type="alphaLcPeriod"/>
            </a:pPr>
            <a:r>
              <a:rPr b="0" i="0" lang="en-US" sz="1200" u="none" cap="none" strike="noStrike">
                <a:solidFill>
                  <a:srgbClr val="FFC000"/>
                </a:solidFill>
                <a:latin typeface="Times New Roman"/>
                <a:ea typeface="Times New Roman"/>
                <a:cs typeface="Times New Roman"/>
                <a:sym typeface="Times New Roman"/>
              </a:rPr>
              <a:t>Rule on the kick crossing the line of scrimmage or not</a:t>
            </a:r>
            <a:r>
              <a:rPr b="0" i="0" lang="en-US" sz="1200" u="none" cap="none" strike="noStrike">
                <a:solidFill>
                  <a:srgbClr val="EE0000"/>
                </a:solidFill>
                <a:latin typeface="Times New Roman"/>
                <a:ea typeface="Times New Roman"/>
                <a:cs typeface="Times New Roman"/>
                <a:sym typeface="Times New Roman"/>
              </a:rPr>
              <a:t>.</a:t>
            </a:r>
            <a:endParaRPr b="0" i="0" sz="1200" u="none" cap="none" strike="noStrike">
              <a:solidFill>
                <a:schemeClr val="dk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Use reverse mechanics during the return.</a:t>
            </a:r>
            <a:endParaRPr b="0" i="0" sz="1200" u="none" cap="none" strike="noStrike">
              <a:solidFill>
                <a:schemeClr val="lt1"/>
              </a:solidFill>
              <a:latin typeface="Arial"/>
              <a:ea typeface="Arial"/>
              <a:cs typeface="Arial"/>
              <a:sym typeface="Arial"/>
            </a:endParaRPr>
          </a:p>
          <a:p>
            <a:pPr indent="-285750" lvl="1" marL="742950" marR="0" rtl="0" algn="l">
              <a:spcBef>
                <a:spcPts val="0"/>
              </a:spcBef>
              <a:spcAft>
                <a:spcPts val="0"/>
              </a:spcAft>
              <a:buClr>
                <a:schemeClr val="lt1"/>
              </a:buClr>
              <a:buSzPts val="1200"/>
              <a:buFont typeface="Play"/>
              <a:buAutoNum type="alphaLcPeriod"/>
            </a:pPr>
            <a:r>
              <a:rPr b="0" i="0" lang="en-US" sz="1200" u="none" cap="none" strike="noStrike">
                <a:solidFill>
                  <a:schemeClr val="lt1"/>
                </a:solidFill>
                <a:latin typeface="Times New Roman"/>
                <a:ea typeface="Times New Roman"/>
                <a:cs typeface="Times New Roman"/>
                <a:sym typeface="Times New Roman"/>
              </a:rPr>
              <a:t>Signal to the Head Line-Judge to move the Down Box at the end of the play.</a:t>
            </a:r>
            <a:endParaRPr b="0" i="0" sz="12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2026-04-20T19:46:50Z</dcterms:created>
  <dc:creator>Perplexity</dc:creator>
</cp:coreProperties>
</file>