
<file path=[Content_Types].xml><?xml version="1.0" encoding="utf-8"?>
<Types xmlns="http://schemas.openxmlformats.org/package/2006/content-types">
  <Default ContentType="application/x-fontdata" Extension="fntdata"/>
  <Default ContentType="application/xml" Extension="xml"/>
  <Default ContentType="image/png" Extension="png"/>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8.xml"/>
  <Override ContentType="application/vnd.openxmlformats-officedocument.presentationml.notesSlide+xml" PartName="/ppt/notesSlides/notesSlide7.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2.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9.xml"/>
  <Override ContentType="application/vnd.openxmlformats-officedocument.presentationml.slide+xml" PartName="/ppt/slides/slide5.xml"/>
  <Override ContentType="application/vnd.openxmlformats-officedocument.presentationml.slide+xml" PartName="/ppt/slides/slide8.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48" r:id="rId3"/>
  </p:sldMasterIdLst>
  <p:notesMasterIdLst>
    <p:notesMasterId r:id="rId4"/>
  </p:notesMasterIdLst>
  <p:sldIdLst>
    <p:sldId id="256" r:id="rId5"/>
    <p:sldId id="257" r:id="rId6"/>
    <p:sldId id="258" r:id="rId7"/>
    <p:sldId id="259" r:id="rId8"/>
    <p:sldId id="260" r:id="rId9"/>
    <p:sldId id="261" r:id="rId10"/>
    <p:sldId id="262" r:id="rId11"/>
    <p:sldId id="263" r:id="rId12"/>
    <p:sldId id="264" r:id="rId13"/>
    <p:sldId id="265" r:id="rId14"/>
  </p:sldIdLst>
  <p:sldSz cy="5143500" cx="9144000"/>
  <p:notesSz cx="5143500" cy="9144000"/>
  <p:embeddedFontLst>
    <p:embeddedFont>
      <p:font typeface="Play"/>
      <p:regular r:id="rId15"/>
      <p:bold r:id="rId16"/>
    </p:embeddedFont>
    <p:embeddedFont>
      <p:font typeface="Archivo Black"/>
      <p:regular r:id="rId17"/>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GoogleSlidesCustomDataVersion2">
      <go:slidesCustomData xmlns:go="http://customooxmlschemas.google.com/" r:id="rId18" roundtripDataSignature="AMtx7miuCvI1CJxHF3XY4vepUs6EYmAiGA=="/>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_rels/presentation.xml.rels><?xml version="1.0" encoding="UTF-8" standalone="yes"?><Relationships xmlns="http://schemas.openxmlformats.org/package/2006/relationships"><Relationship Id="rId11" Type="http://schemas.openxmlformats.org/officeDocument/2006/relationships/slide" Target="slides/slide7.xml"/><Relationship Id="rId10" Type="http://schemas.openxmlformats.org/officeDocument/2006/relationships/slide" Target="slides/slide6.xml"/><Relationship Id="rId13" Type="http://schemas.openxmlformats.org/officeDocument/2006/relationships/slide" Target="slides/slide9.xml"/><Relationship Id="rId12" Type="http://schemas.openxmlformats.org/officeDocument/2006/relationships/slide" Target="slides/slide8.xml"/><Relationship Id="rId1" Type="http://schemas.openxmlformats.org/officeDocument/2006/relationships/theme" Target="theme/theme2.xml"/><Relationship Id="rId2" Type="http://schemas.openxmlformats.org/officeDocument/2006/relationships/presProps" Target="presProps.xml"/><Relationship Id="rId3" Type="http://schemas.openxmlformats.org/officeDocument/2006/relationships/slideMaster" Target="slideMasters/slideMaster1.xml"/><Relationship Id="rId4" Type="http://schemas.openxmlformats.org/officeDocument/2006/relationships/notesMaster" Target="notesMasters/notesMaster1.xml"/><Relationship Id="rId9" Type="http://schemas.openxmlformats.org/officeDocument/2006/relationships/slide" Target="slides/slide5.xml"/><Relationship Id="rId15" Type="http://schemas.openxmlformats.org/officeDocument/2006/relationships/font" Target="fonts/Play-regular.fntdata"/><Relationship Id="rId14" Type="http://schemas.openxmlformats.org/officeDocument/2006/relationships/slide" Target="slides/slide10.xml"/><Relationship Id="rId17" Type="http://schemas.openxmlformats.org/officeDocument/2006/relationships/font" Target="fonts/ArchivoBlack-regular.fntdata"/><Relationship Id="rId16" Type="http://schemas.openxmlformats.org/officeDocument/2006/relationships/font" Target="fonts/Play-bold.fntdata"/><Relationship Id="rId5" Type="http://schemas.openxmlformats.org/officeDocument/2006/relationships/slide" Target="slides/slide1.xml"/><Relationship Id="rId6" Type="http://schemas.openxmlformats.org/officeDocument/2006/relationships/slide" Target="slides/slide2.xml"/><Relationship Id="rId18" Type="http://customschemas.google.com/relationships/presentationmetadata" Target="metadata"/><Relationship Id="rId7" Type="http://schemas.openxmlformats.org/officeDocument/2006/relationships/slide" Target="slides/slide3.xml"/><Relationship Id="rId8" Type="http://schemas.openxmlformats.org/officeDocument/2006/relationships/slide" Target="slides/slide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p:nvPr>
            <p:ph idx="2" type="sldImg"/>
          </p:nvPr>
        </p:nvSpPr>
        <p:spPr>
          <a:xfrm>
            <a:off x="857400" y="685800"/>
            <a:ext cx="342915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514350" y="4343400"/>
            <a:ext cx="41148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1" name="Shape 81"/>
        <p:cNvGrpSpPr/>
        <p:nvPr/>
      </p:nvGrpSpPr>
      <p:grpSpPr>
        <a:xfrm>
          <a:off x="0" y="0"/>
          <a:ext cx="0" cy="0"/>
          <a:chOff x="0" y="0"/>
          <a:chExt cx="0" cy="0"/>
        </a:xfrm>
      </p:grpSpPr>
      <p:sp>
        <p:nvSpPr>
          <p:cNvPr id="82" name="Google Shape;82;p1:notes"/>
          <p:cNvSpPr/>
          <p:nvPr>
            <p:ph idx="2" type="sldImg"/>
          </p:nvPr>
        </p:nvSpPr>
        <p:spPr>
          <a:xfrm>
            <a:off x="0" y="0"/>
            <a:ext cx="3000000" cy="3000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83" name="Google Shape;83;p1:notes"/>
          <p:cNvSpPr txBox="1"/>
          <p:nvPr>
            <p:ph idx="1" type="body"/>
          </p:nvPr>
        </p:nvSpPr>
        <p:spPr>
          <a:xfrm>
            <a:off x="0" y="0"/>
            <a:ext cx="3000000" cy="30000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200">
              <a:solidFill>
                <a:schemeClr val="dk1"/>
              </a:solidFill>
              <a:latin typeface="Arial"/>
              <a:ea typeface="Arial"/>
              <a:cs typeface="Arial"/>
              <a:sym typeface="Arial"/>
            </a:endParaRPr>
          </a:p>
        </p:txBody>
      </p:sp>
      <p:sp>
        <p:nvSpPr>
          <p:cNvPr id="84" name="Google Shape;84;p1:notes"/>
          <p:cNvSpPr txBox="1"/>
          <p:nvPr>
            <p:ph idx="12" type="sldNum"/>
          </p:nvPr>
        </p:nvSpPr>
        <p:spPr>
          <a:xfrm>
            <a:off x="0" y="0"/>
            <a:ext cx="3000000" cy="30000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fld id="{00000000-1234-1234-1234-123412341234}" type="slidenum">
              <a:rPr b="0" i="0" lang="en-US" sz="1800" u="none" cap="none" strike="noStrike">
                <a:solidFill>
                  <a:schemeClr val="dk1"/>
                </a:solidFill>
                <a:latin typeface="Arial"/>
                <a:ea typeface="Arial"/>
                <a:cs typeface="Arial"/>
                <a:sym typeface="Arial"/>
              </a:rPr>
              <a:t>‹#›</a:t>
            </a:fld>
            <a:endParaRPr sz="1800">
              <a:solidFill>
                <a:schemeClr val="dk1"/>
              </a:solidFill>
              <a:latin typeface="Arial"/>
              <a:ea typeface="Arial"/>
              <a:cs typeface="Arial"/>
              <a:sym typeface="Arial"/>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3" name="Shape 193"/>
        <p:cNvGrpSpPr/>
        <p:nvPr/>
      </p:nvGrpSpPr>
      <p:grpSpPr>
        <a:xfrm>
          <a:off x="0" y="0"/>
          <a:ext cx="0" cy="0"/>
          <a:chOff x="0" y="0"/>
          <a:chExt cx="0" cy="0"/>
        </a:xfrm>
      </p:grpSpPr>
      <p:sp>
        <p:nvSpPr>
          <p:cNvPr id="194" name="Google Shape;194;p10:notes"/>
          <p:cNvSpPr/>
          <p:nvPr>
            <p:ph idx="2" type="sldImg"/>
          </p:nvPr>
        </p:nvSpPr>
        <p:spPr>
          <a:xfrm>
            <a:off x="0" y="0"/>
            <a:ext cx="3000000" cy="3000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195" name="Google Shape;195;p10:notes"/>
          <p:cNvSpPr txBox="1"/>
          <p:nvPr>
            <p:ph idx="1" type="body"/>
          </p:nvPr>
        </p:nvSpPr>
        <p:spPr>
          <a:xfrm>
            <a:off x="0" y="0"/>
            <a:ext cx="3000000" cy="30000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200">
              <a:solidFill>
                <a:schemeClr val="dk1"/>
              </a:solidFill>
              <a:latin typeface="Arial"/>
              <a:ea typeface="Arial"/>
              <a:cs typeface="Arial"/>
              <a:sym typeface="Arial"/>
            </a:endParaRPr>
          </a:p>
        </p:txBody>
      </p:sp>
      <p:sp>
        <p:nvSpPr>
          <p:cNvPr id="196" name="Google Shape;196;p10:notes"/>
          <p:cNvSpPr txBox="1"/>
          <p:nvPr>
            <p:ph idx="12" type="sldNum"/>
          </p:nvPr>
        </p:nvSpPr>
        <p:spPr>
          <a:xfrm>
            <a:off x="0" y="0"/>
            <a:ext cx="3000000" cy="30000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fld id="{00000000-1234-1234-1234-123412341234}" type="slidenum">
              <a:rPr lang="en-US" sz="1800">
                <a:solidFill>
                  <a:schemeClr val="dk1"/>
                </a:solidFill>
                <a:latin typeface="Arial"/>
                <a:ea typeface="Arial"/>
                <a:cs typeface="Arial"/>
                <a:sym typeface="Arial"/>
              </a:rPr>
              <a:t>‹#›</a:t>
            </a:fld>
            <a:endParaRPr sz="1800">
              <a:solidFill>
                <a:schemeClr val="dk1"/>
              </a:solidFill>
              <a:latin typeface="Arial"/>
              <a:ea typeface="Arial"/>
              <a:cs typeface="Arial"/>
              <a:sym typeface="Arial"/>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8" name="Shape 88"/>
        <p:cNvGrpSpPr/>
        <p:nvPr/>
      </p:nvGrpSpPr>
      <p:grpSpPr>
        <a:xfrm>
          <a:off x="0" y="0"/>
          <a:ext cx="0" cy="0"/>
          <a:chOff x="0" y="0"/>
          <a:chExt cx="0" cy="0"/>
        </a:xfrm>
      </p:grpSpPr>
      <p:sp>
        <p:nvSpPr>
          <p:cNvPr id="89" name="Google Shape;89;p2:notes"/>
          <p:cNvSpPr/>
          <p:nvPr>
            <p:ph idx="2" type="sldImg"/>
          </p:nvPr>
        </p:nvSpPr>
        <p:spPr>
          <a:xfrm>
            <a:off x="0" y="0"/>
            <a:ext cx="3000000" cy="3000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90" name="Google Shape;90;p2:notes"/>
          <p:cNvSpPr txBox="1"/>
          <p:nvPr>
            <p:ph idx="1" type="body"/>
          </p:nvPr>
        </p:nvSpPr>
        <p:spPr>
          <a:xfrm>
            <a:off x="0" y="0"/>
            <a:ext cx="3000000" cy="30000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200">
              <a:solidFill>
                <a:schemeClr val="dk1"/>
              </a:solidFill>
              <a:latin typeface="Arial"/>
              <a:ea typeface="Arial"/>
              <a:cs typeface="Arial"/>
              <a:sym typeface="Arial"/>
            </a:endParaRPr>
          </a:p>
        </p:txBody>
      </p:sp>
      <p:sp>
        <p:nvSpPr>
          <p:cNvPr id="91" name="Google Shape;91;p2:notes"/>
          <p:cNvSpPr txBox="1"/>
          <p:nvPr>
            <p:ph idx="12" type="sldNum"/>
          </p:nvPr>
        </p:nvSpPr>
        <p:spPr>
          <a:xfrm>
            <a:off x="0" y="0"/>
            <a:ext cx="3000000" cy="30000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fld id="{00000000-1234-1234-1234-123412341234}" type="slidenum">
              <a:rPr lang="en-US" sz="1800">
                <a:solidFill>
                  <a:schemeClr val="dk1"/>
                </a:solidFill>
                <a:latin typeface="Arial"/>
                <a:ea typeface="Arial"/>
                <a:cs typeface="Arial"/>
                <a:sym typeface="Arial"/>
              </a:rPr>
              <a:t>‹#›</a:t>
            </a:fld>
            <a:endParaRPr sz="1800">
              <a:solidFill>
                <a:schemeClr val="dk1"/>
              </a:solidFill>
              <a:latin typeface="Arial"/>
              <a:ea typeface="Arial"/>
              <a:cs typeface="Arial"/>
              <a:sym typeface="Arial"/>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3" name="Shape 103"/>
        <p:cNvGrpSpPr/>
        <p:nvPr/>
      </p:nvGrpSpPr>
      <p:grpSpPr>
        <a:xfrm>
          <a:off x="0" y="0"/>
          <a:ext cx="0" cy="0"/>
          <a:chOff x="0" y="0"/>
          <a:chExt cx="0" cy="0"/>
        </a:xfrm>
      </p:grpSpPr>
      <p:sp>
        <p:nvSpPr>
          <p:cNvPr id="104" name="Google Shape;104;p3:notes"/>
          <p:cNvSpPr/>
          <p:nvPr>
            <p:ph idx="2" type="sldImg"/>
          </p:nvPr>
        </p:nvSpPr>
        <p:spPr>
          <a:xfrm>
            <a:off x="0" y="0"/>
            <a:ext cx="3000000" cy="3000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105" name="Google Shape;105;p3:notes"/>
          <p:cNvSpPr txBox="1"/>
          <p:nvPr>
            <p:ph idx="1" type="body"/>
          </p:nvPr>
        </p:nvSpPr>
        <p:spPr>
          <a:xfrm>
            <a:off x="0" y="0"/>
            <a:ext cx="3000000" cy="30000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200">
              <a:solidFill>
                <a:schemeClr val="dk1"/>
              </a:solidFill>
              <a:latin typeface="Arial"/>
              <a:ea typeface="Arial"/>
              <a:cs typeface="Arial"/>
              <a:sym typeface="Arial"/>
            </a:endParaRPr>
          </a:p>
        </p:txBody>
      </p:sp>
      <p:sp>
        <p:nvSpPr>
          <p:cNvPr id="106" name="Google Shape;106;p3:notes"/>
          <p:cNvSpPr txBox="1"/>
          <p:nvPr>
            <p:ph idx="12" type="sldNum"/>
          </p:nvPr>
        </p:nvSpPr>
        <p:spPr>
          <a:xfrm>
            <a:off x="0" y="0"/>
            <a:ext cx="3000000" cy="30000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fld id="{00000000-1234-1234-1234-123412341234}" type="slidenum">
              <a:rPr lang="en-US" sz="1800">
                <a:solidFill>
                  <a:schemeClr val="dk1"/>
                </a:solidFill>
                <a:latin typeface="Arial"/>
                <a:ea typeface="Arial"/>
                <a:cs typeface="Arial"/>
                <a:sym typeface="Arial"/>
              </a:rPr>
              <a:t>‹#›</a:t>
            </a:fld>
            <a:endParaRPr sz="1800">
              <a:solidFill>
                <a:schemeClr val="dk1"/>
              </a:solidFill>
              <a:latin typeface="Arial"/>
              <a:ea typeface="Arial"/>
              <a:cs typeface="Arial"/>
              <a:sym typeface="Arial"/>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1" name="Shape 121"/>
        <p:cNvGrpSpPr/>
        <p:nvPr/>
      </p:nvGrpSpPr>
      <p:grpSpPr>
        <a:xfrm>
          <a:off x="0" y="0"/>
          <a:ext cx="0" cy="0"/>
          <a:chOff x="0" y="0"/>
          <a:chExt cx="0" cy="0"/>
        </a:xfrm>
      </p:grpSpPr>
      <p:sp>
        <p:nvSpPr>
          <p:cNvPr id="122" name="Google Shape;122;p4:notes"/>
          <p:cNvSpPr/>
          <p:nvPr>
            <p:ph idx="2" type="sldImg"/>
          </p:nvPr>
        </p:nvSpPr>
        <p:spPr>
          <a:xfrm>
            <a:off x="0" y="0"/>
            <a:ext cx="3000000" cy="3000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123" name="Google Shape;123;p4:notes"/>
          <p:cNvSpPr txBox="1"/>
          <p:nvPr>
            <p:ph idx="1" type="body"/>
          </p:nvPr>
        </p:nvSpPr>
        <p:spPr>
          <a:xfrm>
            <a:off x="0" y="0"/>
            <a:ext cx="3000000" cy="30000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200">
              <a:solidFill>
                <a:schemeClr val="dk1"/>
              </a:solidFill>
              <a:latin typeface="Arial"/>
              <a:ea typeface="Arial"/>
              <a:cs typeface="Arial"/>
              <a:sym typeface="Arial"/>
            </a:endParaRPr>
          </a:p>
        </p:txBody>
      </p:sp>
      <p:sp>
        <p:nvSpPr>
          <p:cNvPr id="124" name="Google Shape;124;p4:notes"/>
          <p:cNvSpPr txBox="1"/>
          <p:nvPr>
            <p:ph idx="12" type="sldNum"/>
          </p:nvPr>
        </p:nvSpPr>
        <p:spPr>
          <a:xfrm>
            <a:off x="0" y="0"/>
            <a:ext cx="3000000" cy="30000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fld id="{00000000-1234-1234-1234-123412341234}" type="slidenum">
              <a:rPr lang="en-US" sz="1800">
                <a:solidFill>
                  <a:schemeClr val="dk1"/>
                </a:solidFill>
                <a:latin typeface="Arial"/>
                <a:ea typeface="Arial"/>
                <a:cs typeface="Arial"/>
                <a:sym typeface="Arial"/>
              </a:rPr>
              <a:t>‹#›</a:t>
            </a:fld>
            <a:endParaRPr sz="1800">
              <a:solidFill>
                <a:schemeClr val="dk1"/>
              </a:solidFill>
              <a:latin typeface="Arial"/>
              <a:ea typeface="Arial"/>
              <a:cs typeface="Arial"/>
              <a:sym typeface="Arial"/>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3" name="Shape 133"/>
        <p:cNvGrpSpPr/>
        <p:nvPr/>
      </p:nvGrpSpPr>
      <p:grpSpPr>
        <a:xfrm>
          <a:off x="0" y="0"/>
          <a:ext cx="0" cy="0"/>
          <a:chOff x="0" y="0"/>
          <a:chExt cx="0" cy="0"/>
        </a:xfrm>
      </p:grpSpPr>
      <p:sp>
        <p:nvSpPr>
          <p:cNvPr id="134" name="Google Shape;134;p5:notes"/>
          <p:cNvSpPr/>
          <p:nvPr>
            <p:ph idx="2" type="sldImg"/>
          </p:nvPr>
        </p:nvSpPr>
        <p:spPr>
          <a:xfrm>
            <a:off x="0" y="0"/>
            <a:ext cx="3000000" cy="3000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135" name="Google Shape;135;p5:notes"/>
          <p:cNvSpPr txBox="1"/>
          <p:nvPr>
            <p:ph idx="1" type="body"/>
          </p:nvPr>
        </p:nvSpPr>
        <p:spPr>
          <a:xfrm>
            <a:off x="0" y="0"/>
            <a:ext cx="3000000" cy="30000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200">
              <a:solidFill>
                <a:schemeClr val="dk1"/>
              </a:solidFill>
              <a:latin typeface="Arial"/>
              <a:ea typeface="Arial"/>
              <a:cs typeface="Arial"/>
              <a:sym typeface="Arial"/>
            </a:endParaRPr>
          </a:p>
        </p:txBody>
      </p:sp>
      <p:sp>
        <p:nvSpPr>
          <p:cNvPr id="136" name="Google Shape;136;p5:notes"/>
          <p:cNvSpPr txBox="1"/>
          <p:nvPr>
            <p:ph idx="12" type="sldNum"/>
          </p:nvPr>
        </p:nvSpPr>
        <p:spPr>
          <a:xfrm>
            <a:off x="0" y="0"/>
            <a:ext cx="3000000" cy="30000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fld id="{00000000-1234-1234-1234-123412341234}" type="slidenum">
              <a:rPr lang="en-US" sz="1800">
                <a:solidFill>
                  <a:schemeClr val="dk1"/>
                </a:solidFill>
                <a:latin typeface="Arial"/>
                <a:ea typeface="Arial"/>
                <a:cs typeface="Arial"/>
                <a:sym typeface="Arial"/>
              </a:rPr>
              <a:t>‹#›</a:t>
            </a:fld>
            <a:endParaRPr sz="1800">
              <a:solidFill>
                <a:schemeClr val="dk1"/>
              </a:solidFill>
              <a:latin typeface="Arial"/>
              <a:ea typeface="Arial"/>
              <a:cs typeface="Arial"/>
              <a:sym typeface="Arial"/>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5" name="Shape 145"/>
        <p:cNvGrpSpPr/>
        <p:nvPr/>
      </p:nvGrpSpPr>
      <p:grpSpPr>
        <a:xfrm>
          <a:off x="0" y="0"/>
          <a:ext cx="0" cy="0"/>
          <a:chOff x="0" y="0"/>
          <a:chExt cx="0" cy="0"/>
        </a:xfrm>
      </p:grpSpPr>
      <p:sp>
        <p:nvSpPr>
          <p:cNvPr id="146" name="Google Shape;146;p6:notes"/>
          <p:cNvSpPr/>
          <p:nvPr>
            <p:ph idx="2" type="sldImg"/>
          </p:nvPr>
        </p:nvSpPr>
        <p:spPr>
          <a:xfrm>
            <a:off x="0" y="0"/>
            <a:ext cx="3000000" cy="3000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147" name="Google Shape;147;p6:notes"/>
          <p:cNvSpPr txBox="1"/>
          <p:nvPr>
            <p:ph idx="1" type="body"/>
          </p:nvPr>
        </p:nvSpPr>
        <p:spPr>
          <a:xfrm>
            <a:off x="0" y="0"/>
            <a:ext cx="3000000" cy="30000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200">
              <a:solidFill>
                <a:schemeClr val="dk1"/>
              </a:solidFill>
              <a:latin typeface="Arial"/>
              <a:ea typeface="Arial"/>
              <a:cs typeface="Arial"/>
              <a:sym typeface="Arial"/>
            </a:endParaRPr>
          </a:p>
        </p:txBody>
      </p:sp>
      <p:sp>
        <p:nvSpPr>
          <p:cNvPr id="148" name="Google Shape;148;p6:notes"/>
          <p:cNvSpPr txBox="1"/>
          <p:nvPr>
            <p:ph idx="12" type="sldNum"/>
          </p:nvPr>
        </p:nvSpPr>
        <p:spPr>
          <a:xfrm>
            <a:off x="0" y="0"/>
            <a:ext cx="3000000" cy="30000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fld id="{00000000-1234-1234-1234-123412341234}" type="slidenum">
              <a:rPr lang="en-US" sz="1800">
                <a:solidFill>
                  <a:schemeClr val="dk1"/>
                </a:solidFill>
                <a:latin typeface="Arial"/>
                <a:ea typeface="Arial"/>
                <a:cs typeface="Arial"/>
                <a:sym typeface="Arial"/>
              </a:rPr>
              <a:t>‹#›</a:t>
            </a:fld>
            <a:endParaRPr sz="1800">
              <a:solidFill>
                <a:schemeClr val="dk1"/>
              </a:solidFill>
              <a:latin typeface="Arial"/>
              <a:ea typeface="Arial"/>
              <a:cs typeface="Arial"/>
              <a:sym typeface="Arial"/>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7" name="Shape 157"/>
        <p:cNvGrpSpPr/>
        <p:nvPr/>
      </p:nvGrpSpPr>
      <p:grpSpPr>
        <a:xfrm>
          <a:off x="0" y="0"/>
          <a:ext cx="0" cy="0"/>
          <a:chOff x="0" y="0"/>
          <a:chExt cx="0" cy="0"/>
        </a:xfrm>
      </p:grpSpPr>
      <p:sp>
        <p:nvSpPr>
          <p:cNvPr id="158" name="Google Shape;158;p7:notes"/>
          <p:cNvSpPr/>
          <p:nvPr>
            <p:ph idx="2" type="sldImg"/>
          </p:nvPr>
        </p:nvSpPr>
        <p:spPr>
          <a:xfrm>
            <a:off x="0" y="0"/>
            <a:ext cx="3000000" cy="3000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159" name="Google Shape;159;p7:notes"/>
          <p:cNvSpPr txBox="1"/>
          <p:nvPr>
            <p:ph idx="1" type="body"/>
          </p:nvPr>
        </p:nvSpPr>
        <p:spPr>
          <a:xfrm>
            <a:off x="0" y="0"/>
            <a:ext cx="3000000" cy="30000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200">
              <a:solidFill>
                <a:schemeClr val="dk1"/>
              </a:solidFill>
              <a:latin typeface="Arial"/>
              <a:ea typeface="Arial"/>
              <a:cs typeface="Arial"/>
              <a:sym typeface="Arial"/>
            </a:endParaRPr>
          </a:p>
        </p:txBody>
      </p:sp>
      <p:sp>
        <p:nvSpPr>
          <p:cNvPr id="160" name="Google Shape;160;p7:notes"/>
          <p:cNvSpPr txBox="1"/>
          <p:nvPr>
            <p:ph idx="12" type="sldNum"/>
          </p:nvPr>
        </p:nvSpPr>
        <p:spPr>
          <a:xfrm>
            <a:off x="0" y="0"/>
            <a:ext cx="3000000" cy="30000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fld id="{00000000-1234-1234-1234-123412341234}" type="slidenum">
              <a:rPr lang="en-US" sz="1800">
                <a:solidFill>
                  <a:schemeClr val="dk1"/>
                </a:solidFill>
                <a:latin typeface="Arial"/>
                <a:ea typeface="Arial"/>
                <a:cs typeface="Arial"/>
                <a:sym typeface="Arial"/>
              </a:rPr>
              <a:t>‹#›</a:t>
            </a:fld>
            <a:endParaRPr sz="1800">
              <a:solidFill>
                <a:schemeClr val="dk1"/>
              </a:solidFill>
              <a:latin typeface="Arial"/>
              <a:ea typeface="Arial"/>
              <a:cs typeface="Arial"/>
              <a:sym typeface="Arial"/>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9" name="Shape 169"/>
        <p:cNvGrpSpPr/>
        <p:nvPr/>
      </p:nvGrpSpPr>
      <p:grpSpPr>
        <a:xfrm>
          <a:off x="0" y="0"/>
          <a:ext cx="0" cy="0"/>
          <a:chOff x="0" y="0"/>
          <a:chExt cx="0" cy="0"/>
        </a:xfrm>
      </p:grpSpPr>
      <p:sp>
        <p:nvSpPr>
          <p:cNvPr id="170" name="Google Shape;170;p8:notes"/>
          <p:cNvSpPr/>
          <p:nvPr>
            <p:ph idx="2" type="sldImg"/>
          </p:nvPr>
        </p:nvSpPr>
        <p:spPr>
          <a:xfrm>
            <a:off x="0" y="0"/>
            <a:ext cx="3000000" cy="3000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171" name="Google Shape;171;p8:notes"/>
          <p:cNvSpPr txBox="1"/>
          <p:nvPr>
            <p:ph idx="1" type="body"/>
          </p:nvPr>
        </p:nvSpPr>
        <p:spPr>
          <a:xfrm>
            <a:off x="0" y="0"/>
            <a:ext cx="3000000" cy="30000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200">
              <a:solidFill>
                <a:schemeClr val="dk1"/>
              </a:solidFill>
              <a:latin typeface="Arial"/>
              <a:ea typeface="Arial"/>
              <a:cs typeface="Arial"/>
              <a:sym typeface="Arial"/>
            </a:endParaRPr>
          </a:p>
        </p:txBody>
      </p:sp>
      <p:sp>
        <p:nvSpPr>
          <p:cNvPr id="172" name="Google Shape;172;p8:notes"/>
          <p:cNvSpPr txBox="1"/>
          <p:nvPr>
            <p:ph idx="12" type="sldNum"/>
          </p:nvPr>
        </p:nvSpPr>
        <p:spPr>
          <a:xfrm>
            <a:off x="0" y="0"/>
            <a:ext cx="3000000" cy="30000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fld id="{00000000-1234-1234-1234-123412341234}" type="slidenum">
              <a:rPr lang="en-US" sz="1800">
                <a:solidFill>
                  <a:schemeClr val="dk1"/>
                </a:solidFill>
                <a:latin typeface="Arial"/>
                <a:ea typeface="Arial"/>
                <a:cs typeface="Arial"/>
                <a:sym typeface="Arial"/>
              </a:rPr>
              <a:t>‹#›</a:t>
            </a:fld>
            <a:endParaRPr sz="1800">
              <a:solidFill>
                <a:schemeClr val="dk1"/>
              </a:solidFill>
              <a:latin typeface="Arial"/>
              <a:ea typeface="Arial"/>
              <a:cs typeface="Arial"/>
              <a:sym typeface="Arial"/>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1" name="Shape 181"/>
        <p:cNvGrpSpPr/>
        <p:nvPr/>
      </p:nvGrpSpPr>
      <p:grpSpPr>
        <a:xfrm>
          <a:off x="0" y="0"/>
          <a:ext cx="0" cy="0"/>
          <a:chOff x="0" y="0"/>
          <a:chExt cx="0" cy="0"/>
        </a:xfrm>
      </p:grpSpPr>
      <p:sp>
        <p:nvSpPr>
          <p:cNvPr id="182" name="Google Shape;182;p9:notes"/>
          <p:cNvSpPr/>
          <p:nvPr>
            <p:ph idx="2" type="sldImg"/>
          </p:nvPr>
        </p:nvSpPr>
        <p:spPr>
          <a:xfrm>
            <a:off x="0" y="0"/>
            <a:ext cx="3000000" cy="3000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183" name="Google Shape;183;p9:notes"/>
          <p:cNvSpPr txBox="1"/>
          <p:nvPr>
            <p:ph idx="1" type="body"/>
          </p:nvPr>
        </p:nvSpPr>
        <p:spPr>
          <a:xfrm>
            <a:off x="0" y="0"/>
            <a:ext cx="3000000" cy="30000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200">
              <a:solidFill>
                <a:schemeClr val="dk1"/>
              </a:solidFill>
              <a:latin typeface="Arial"/>
              <a:ea typeface="Arial"/>
              <a:cs typeface="Arial"/>
              <a:sym typeface="Arial"/>
            </a:endParaRPr>
          </a:p>
        </p:txBody>
      </p:sp>
      <p:sp>
        <p:nvSpPr>
          <p:cNvPr id="184" name="Google Shape;184;p9:notes"/>
          <p:cNvSpPr txBox="1"/>
          <p:nvPr>
            <p:ph idx="12" type="sldNum"/>
          </p:nvPr>
        </p:nvSpPr>
        <p:spPr>
          <a:xfrm>
            <a:off x="0" y="0"/>
            <a:ext cx="3000000" cy="30000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fld id="{00000000-1234-1234-1234-123412341234}" type="slidenum">
              <a:rPr lang="en-US" sz="1800">
                <a:solidFill>
                  <a:schemeClr val="dk1"/>
                </a:solidFill>
                <a:latin typeface="Arial"/>
                <a:ea typeface="Arial"/>
                <a:cs typeface="Arial"/>
                <a:sym typeface="Arial"/>
              </a:rPr>
              <a:t>‹#›</a:t>
            </a:fld>
            <a:endParaRPr sz="1800">
              <a:solidFill>
                <a:schemeClr val="dk1"/>
              </a:solidFill>
              <a:latin typeface="Arial"/>
              <a:ea typeface="Arial"/>
              <a:cs typeface="Arial"/>
              <a:sym typeface="Arial"/>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DEFAULT">
  <p:cSld name="DEFAULT">
    <p:bg>
      <p:bgPr>
        <a:solidFill>
          <a:schemeClr val="lt1"/>
        </a:solidFill>
      </p:bgPr>
    </p:bg>
    <p:spTree>
      <p:nvGrpSpPr>
        <p:cNvPr id="11" name="Shape 11"/>
        <p:cNvGrpSpPr/>
        <p:nvPr/>
      </p:nvGrpSpPr>
      <p:grpSpPr>
        <a:xfrm>
          <a:off x="0" y="0"/>
          <a:ext cx="0" cy="0"/>
          <a:chOff x="0" y="0"/>
          <a:chExt cx="0" cy="0"/>
        </a:xfrm>
      </p:grpSpPr>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with Caption" type="picTx">
  <p:cSld name="PICTURE_WITH_CAPTION_TEXT">
    <p:spTree>
      <p:nvGrpSpPr>
        <p:cNvPr id="62" name="Shape 62"/>
        <p:cNvGrpSpPr/>
        <p:nvPr/>
      </p:nvGrpSpPr>
      <p:grpSpPr>
        <a:xfrm>
          <a:off x="0" y="0"/>
          <a:ext cx="0" cy="0"/>
          <a:chOff x="0" y="0"/>
          <a:chExt cx="0" cy="0"/>
        </a:xfrm>
      </p:grpSpPr>
      <p:sp>
        <p:nvSpPr>
          <p:cNvPr id="63" name="Google Shape;63;p21"/>
          <p:cNvSpPr txBox="1"/>
          <p:nvPr>
            <p:ph type="title"/>
          </p:nvPr>
        </p:nvSpPr>
        <p:spPr>
          <a:xfrm>
            <a:off x="629841" y="342900"/>
            <a:ext cx="2949178" cy="120015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2400"/>
              <a:buFont typeface="Play"/>
              <a:buNone/>
              <a:defRPr sz="24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64" name="Google Shape;64;p21"/>
          <p:cNvSpPr/>
          <p:nvPr>
            <p:ph idx="2" type="pic"/>
          </p:nvPr>
        </p:nvSpPr>
        <p:spPr>
          <a:xfrm>
            <a:off x="3887391" y="740569"/>
            <a:ext cx="4629150" cy="3655219"/>
          </a:xfrm>
          <a:prstGeom prst="rect">
            <a:avLst/>
          </a:prstGeom>
          <a:noFill/>
          <a:ln>
            <a:noFill/>
          </a:ln>
        </p:spPr>
      </p:sp>
      <p:sp>
        <p:nvSpPr>
          <p:cNvPr id="65" name="Google Shape;65;p21"/>
          <p:cNvSpPr txBox="1"/>
          <p:nvPr>
            <p:ph idx="1" type="body"/>
          </p:nvPr>
        </p:nvSpPr>
        <p:spPr>
          <a:xfrm>
            <a:off x="629841" y="1543050"/>
            <a:ext cx="2949178" cy="2858691"/>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750"/>
              </a:spcBef>
              <a:spcAft>
                <a:spcPts val="0"/>
              </a:spcAft>
              <a:buClr>
                <a:schemeClr val="dk1"/>
              </a:buClr>
              <a:buSzPts val="1200"/>
              <a:buNone/>
              <a:defRPr sz="1200"/>
            </a:lvl1pPr>
            <a:lvl2pPr indent="-228600" lvl="1" marL="914400" algn="l">
              <a:lnSpc>
                <a:spcPct val="90000"/>
              </a:lnSpc>
              <a:spcBef>
                <a:spcPts val="375"/>
              </a:spcBef>
              <a:spcAft>
                <a:spcPts val="0"/>
              </a:spcAft>
              <a:buClr>
                <a:schemeClr val="dk1"/>
              </a:buClr>
              <a:buSzPts val="1050"/>
              <a:buNone/>
              <a:defRPr sz="1050"/>
            </a:lvl2pPr>
            <a:lvl3pPr indent="-228600" lvl="2" marL="1371600" algn="l">
              <a:lnSpc>
                <a:spcPct val="90000"/>
              </a:lnSpc>
              <a:spcBef>
                <a:spcPts val="375"/>
              </a:spcBef>
              <a:spcAft>
                <a:spcPts val="0"/>
              </a:spcAft>
              <a:buClr>
                <a:schemeClr val="dk1"/>
              </a:buClr>
              <a:buSzPts val="900"/>
              <a:buNone/>
              <a:defRPr sz="900"/>
            </a:lvl3pPr>
            <a:lvl4pPr indent="-228600" lvl="3" marL="1828800" algn="l">
              <a:lnSpc>
                <a:spcPct val="90000"/>
              </a:lnSpc>
              <a:spcBef>
                <a:spcPts val="375"/>
              </a:spcBef>
              <a:spcAft>
                <a:spcPts val="0"/>
              </a:spcAft>
              <a:buClr>
                <a:schemeClr val="dk1"/>
              </a:buClr>
              <a:buSzPts val="750"/>
              <a:buNone/>
              <a:defRPr sz="750"/>
            </a:lvl4pPr>
            <a:lvl5pPr indent="-228600" lvl="4" marL="2286000" algn="l">
              <a:lnSpc>
                <a:spcPct val="90000"/>
              </a:lnSpc>
              <a:spcBef>
                <a:spcPts val="375"/>
              </a:spcBef>
              <a:spcAft>
                <a:spcPts val="0"/>
              </a:spcAft>
              <a:buClr>
                <a:schemeClr val="dk1"/>
              </a:buClr>
              <a:buSzPts val="750"/>
              <a:buNone/>
              <a:defRPr sz="750"/>
            </a:lvl5pPr>
            <a:lvl6pPr indent="-228600" lvl="5" marL="2743200" algn="l">
              <a:lnSpc>
                <a:spcPct val="90000"/>
              </a:lnSpc>
              <a:spcBef>
                <a:spcPts val="375"/>
              </a:spcBef>
              <a:spcAft>
                <a:spcPts val="0"/>
              </a:spcAft>
              <a:buClr>
                <a:schemeClr val="dk1"/>
              </a:buClr>
              <a:buSzPts val="750"/>
              <a:buNone/>
              <a:defRPr sz="750"/>
            </a:lvl6pPr>
            <a:lvl7pPr indent="-228600" lvl="6" marL="3200400" algn="l">
              <a:lnSpc>
                <a:spcPct val="90000"/>
              </a:lnSpc>
              <a:spcBef>
                <a:spcPts val="375"/>
              </a:spcBef>
              <a:spcAft>
                <a:spcPts val="0"/>
              </a:spcAft>
              <a:buClr>
                <a:schemeClr val="dk1"/>
              </a:buClr>
              <a:buSzPts val="750"/>
              <a:buNone/>
              <a:defRPr sz="750"/>
            </a:lvl7pPr>
            <a:lvl8pPr indent="-228600" lvl="7" marL="3657600" algn="l">
              <a:lnSpc>
                <a:spcPct val="90000"/>
              </a:lnSpc>
              <a:spcBef>
                <a:spcPts val="375"/>
              </a:spcBef>
              <a:spcAft>
                <a:spcPts val="0"/>
              </a:spcAft>
              <a:buClr>
                <a:schemeClr val="dk1"/>
              </a:buClr>
              <a:buSzPts val="750"/>
              <a:buNone/>
              <a:defRPr sz="750"/>
            </a:lvl8pPr>
            <a:lvl9pPr indent="-228600" lvl="8" marL="4114800" algn="l">
              <a:lnSpc>
                <a:spcPct val="90000"/>
              </a:lnSpc>
              <a:spcBef>
                <a:spcPts val="375"/>
              </a:spcBef>
              <a:spcAft>
                <a:spcPts val="0"/>
              </a:spcAft>
              <a:buClr>
                <a:schemeClr val="dk1"/>
              </a:buClr>
              <a:buSzPts val="750"/>
              <a:buNone/>
              <a:defRPr sz="750"/>
            </a:lvl9pPr>
          </a:lstStyle>
          <a:p/>
        </p:txBody>
      </p:sp>
      <p:sp>
        <p:nvSpPr>
          <p:cNvPr id="66" name="Google Shape;66;p21"/>
          <p:cNvSpPr txBox="1"/>
          <p:nvPr>
            <p:ph idx="10" type="dt"/>
          </p:nvPr>
        </p:nvSpPr>
        <p:spPr>
          <a:xfrm>
            <a:off x="628650" y="4767263"/>
            <a:ext cx="2057400" cy="273844"/>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7" name="Google Shape;67;p21"/>
          <p:cNvSpPr txBox="1"/>
          <p:nvPr>
            <p:ph idx="11" type="ftr"/>
          </p:nvPr>
        </p:nvSpPr>
        <p:spPr>
          <a:xfrm>
            <a:off x="3028950" y="4767263"/>
            <a:ext cx="3086100" cy="273844"/>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8" name="Google Shape;68;p21"/>
          <p:cNvSpPr txBox="1"/>
          <p:nvPr>
            <p:ph idx="12" type="sldNum"/>
          </p:nvPr>
        </p:nvSpPr>
        <p:spPr>
          <a:xfrm>
            <a:off x="6457950" y="4767263"/>
            <a:ext cx="2057400" cy="273844"/>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Vertical Text" type="vertTx">
  <p:cSld name="VERTICAL_TEXT">
    <p:spTree>
      <p:nvGrpSpPr>
        <p:cNvPr id="69" name="Shape 69"/>
        <p:cNvGrpSpPr/>
        <p:nvPr/>
      </p:nvGrpSpPr>
      <p:grpSpPr>
        <a:xfrm>
          <a:off x="0" y="0"/>
          <a:ext cx="0" cy="0"/>
          <a:chOff x="0" y="0"/>
          <a:chExt cx="0" cy="0"/>
        </a:xfrm>
      </p:grpSpPr>
      <p:sp>
        <p:nvSpPr>
          <p:cNvPr id="70" name="Google Shape;70;p22"/>
          <p:cNvSpPr txBox="1"/>
          <p:nvPr>
            <p:ph type="title"/>
          </p:nvPr>
        </p:nvSpPr>
        <p:spPr>
          <a:xfrm>
            <a:off x="628650" y="273844"/>
            <a:ext cx="7886700" cy="994172"/>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1" name="Google Shape;71;p22"/>
          <p:cNvSpPr txBox="1"/>
          <p:nvPr>
            <p:ph idx="1" type="body"/>
          </p:nvPr>
        </p:nvSpPr>
        <p:spPr>
          <a:xfrm rot="5400000">
            <a:off x="2940248" y="-942380"/>
            <a:ext cx="3263504" cy="7886700"/>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750"/>
              </a:spcBef>
              <a:spcAft>
                <a:spcPts val="0"/>
              </a:spcAft>
              <a:buClr>
                <a:schemeClr val="dk1"/>
              </a:buClr>
              <a:buSzPts val="1800"/>
              <a:buChar char="•"/>
              <a:defRPr/>
            </a:lvl1pPr>
            <a:lvl2pPr indent="-342900" lvl="1" marL="914400" algn="l">
              <a:lnSpc>
                <a:spcPct val="90000"/>
              </a:lnSpc>
              <a:spcBef>
                <a:spcPts val="375"/>
              </a:spcBef>
              <a:spcAft>
                <a:spcPts val="0"/>
              </a:spcAft>
              <a:buClr>
                <a:schemeClr val="dk1"/>
              </a:buClr>
              <a:buSzPts val="1800"/>
              <a:buChar char="•"/>
              <a:defRPr/>
            </a:lvl2pPr>
            <a:lvl3pPr indent="-342900" lvl="2" marL="1371600" algn="l">
              <a:lnSpc>
                <a:spcPct val="90000"/>
              </a:lnSpc>
              <a:spcBef>
                <a:spcPts val="375"/>
              </a:spcBef>
              <a:spcAft>
                <a:spcPts val="0"/>
              </a:spcAft>
              <a:buClr>
                <a:schemeClr val="dk1"/>
              </a:buClr>
              <a:buSzPts val="1800"/>
              <a:buChar char="•"/>
              <a:defRPr/>
            </a:lvl3pPr>
            <a:lvl4pPr indent="-342900" lvl="3" marL="1828800" algn="l">
              <a:lnSpc>
                <a:spcPct val="90000"/>
              </a:lnSpc>
              <a:spcBef>
                <a:spcPts val="375"/>
              </a:spcBef>
              <a:spcAft>
                <a:spcPts val="0"/>
              </a:spcAft>
              <a:buClr>
                <a:schemeClr val="dk1"/>
              </a:buClr>
              <a:buSzPts val="1800"/>
              <a:buChar char="•"/>
              <a:defRPr/>
            </a:lvl4pPr>
            <a:lvl5pPr indent="-342900" lvl="4" marL="2286000" algn="l">
              <a:lnSpc>
                <a:spcPct val="90000"/>
              </a:lnSpc>
              <a:spcBef>
                <a:spcPts val="375"/>
              </a:spcBef>
              <a:spcAft>
                <a:spcPts val="0"/>
              </a:spcAft>
              <a:buClr>
                <a:schemeClr val="dk1"/>
              </a:buClr>
              <a:buSzPts val="1800"/>
              <a:buChar char="•"/>
              <a:defRPr/>
            </a:lvl5pPr>
            <a:lvl6pPr indent="-342900" lvl="5" marL="2743200" algn="l">
              <a:lnSpc>
                <a:spcPct val="90000"/>
              </a:lnSpc>
              <a:spcBef>
                <a:spcPts val="375"/>
              </a:spcBef>
              <a:spcAft>
                <a:spcPts val="0"/>
              </a:spcAft>
              <a:buClr>
                <a:schemeClr val="dk1"/>
              </a:buClr>
              <a:buSzPts val="1800"/>
              <a:buChar char="•"/>
              <a:defRPr/>
            </a:lvl6pPr>
            <a:lvl7pPr indent="-342900" lvl="6" marL="3200400" algn="l">
              <a:lnSpc>
                <a:spcPct val="90000"/>
              </a:lnSpc>
              <a:spcBef>
                <a:spcPts val="375"/>
              </a:spcBef>
              <a:spcAft>
                <a:spcPts val="0"/>
              </a:spcAft>
              <a:buClr>
                <a:schemeClr val="dk1"/>
              </a:buClr>
              <a:buSzPts val="1800"/>
              <a:buChar char="•"/>
              <a:defRPr/>
            </a:lvl7pPr>
            <a:lvl8pPr indent="-342900" lvl="7" marL="3657600" algn="l">
              <a:lnSpc>
                <a:spcPct val="90000"/>
              </a:lnSpc>
              <a:spcBef>
                <a:spcPts val="375"/>
              </a:spcBef>
              <a:spcAft>
                <a:spcPts val="0"/>
              </a:spcAft>
              <a:buClr>
                <a:schemeClr val="dk1"/>
              </a:buClr>
              <a:buSzPts val="1800"/>
              <a:buChar char="•"/>
              <a:defRPr/>
            </a:lvl8pPr>
            <a:lvl9pPr indent="-342900" lvl="8" marL="4114800" algn="l">
              <a:lnSpc>
                <a:spcPct val="90000"/>
              </a:lnSpc>
              <a:spcBef>
                <a:spcPts val="375"/>
              </a:spcBef>
              <a:spcAft>
                <a:spcPts val="0"/>
              </a:spcAft>
              <a:buClr>
                <a:schemeClr val="dk1"/>
              </a:buClr>
              <a:buSzPts val="1800"/>
              <a:buChar char="•"/>
              <a:defRPr/>
            </a:lvl9pPr>
          </a:lstStyle>
          <a:p/>
        </p:txBody>
      </p:sp>
      <p:sp>
        <p:nvSpPr>
          <p:cNvPr id="72" name="Google Shape;72;p22"/>
          <p:cNvSpPr txBox="1"/>
          <p:nvPr>
            <p:ph idx="10" type="dt"/>
          </p:nvPr>
        </p:nvSpPr>
        <p:spPr>
          <a:xfrm>
            <a:off x="628650" y="4767263"/>
            <a:ext cx="2057400" cy="273844"/>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3" name="Google Shape;73;p22"/>
          <p:cNvSpPr txBox="1"/>
          <p:nvPr>
            <p:ph idx="11" type="ftr"/>
          </p:nvPr>
        </p:nvSpPr>
        <p:spPr>
          <a:xfrm>
            <a:off x="3028950" y="4767263"/>
            <a:ext cx="3086100" cy="273844"/>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4" name="Google Shape;74;p22"/>
          <p:cNvSpPr txBox="1"/>
          <p:nvPr>
            <p:ph idx="12" type="sldNum"/>
          </p:nvPr>
        </p:nvSpPr>
        <p:spPr>
          <a:xfrm>
            <a:off x="6457950" y="4767263"/>
            <a:ext cx="2057400" cy="273844"/>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ertical Title and Text" type="vertTitleAndTx">
  <p:cSld name="VERTICAL_TITLE_AND_VERTICAL_TEXT">
    <p:spTree>
      <p:nvGrpSpPr>
        <p:cNvPr id="75" name="Shape 75"/>
        <p:cNvGrpSpPr/>
        <p:nvPr/>
      </p:nvGrpSpPr>
      <p:grpSpPr>
        <a:xfrm>
          <a:off x="0" y="0"/>
          <a:ext cx="0" cy="0"/>
          <a:chOff x="0" y="0"/>
          <a:chExt cx="0" cy="0"/>
        </a:xfrm>
      </p:grpSpPr>
      <p:sp>
        <p:nvSpPr>
          <p:cNvPr id="76" name="Google Shape;76;p23"/>
          <p:cNvSpPr txBox="1"/>
          <p:nvPr>
            <p:ph type="title"/>
          </p:nvPr>
        </p:nvSpPr>
        <p:spPr>
          <a:xfrm rot="5400000">
            <a:off x="5350073" y="1467445"/>
            <a:ext cx="4358879" cy="1971675"/>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7" name="Google Shape;77;p23"/>
          <p:cNvSpPr txBox="1"/>
          <p:nvPr>
            <p:ph idx="1" type="body"/>
          </p:nvPr>
        </p:nvSpPr>
        <p:spPr>
          <a:xfrm rot="5400000">
            <a:off x="1349573" y="-447080"/>
            <a:ext cx="4358879" cy="5800725"/>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750"/>
              </a:spcBef>
              <a:spcAft>
                <a:spcPts val="0"/>
              </a:spcAft>
              <a:buClr>
                <a:schemeClr val="dk1"/>
              </a:buClr>
              <a:buSzPts val="1800"/>
              <a:buChar char="•"/>
              <a:defRPr/>
            </a:lvl1pPr>
            <a:lvl2pPr indent="-342900" lvl="1" marL="914400" algn="l">
              <a:lnSpc>
                <a:spcPct val="90000"/>
              </a:lnSpc>
              <a:spcBef>
                <a:spcPts val="375"/>
              </a:spcBef>
              <a:spcAft>
                <a:spcPts val="0"/>
              </a:spcAft>
              <a:buClr>
                <a:schemeClr val="dk1"/>
              </a:buClr>
              <a:buSzPts val="1800"/>
              <a:buChar char="•"/>
              <a:defRPr/>
            </a:lvl2pPr>
            <a:lvl3pPr indent="-342900" lvl="2" marL="1371600" algn="l">
              <a:lnSpc>
                <a:spcPct val="90000"/>
              </a:lnSpc>
              <a:spcBef>
                <a:spcPts val="375"/>
              </a:spcBef>
              <a:spcAft>
                <a:spcPts val="0"/>
              </a:spcAft>
              <a:buClr>
                <a:schemeClr val="dk1"/>
              </a:buClr>
              <a:buSzPts val="1800"/>
              <a:buChar char="•"/>
              <a:defRPr/>
            </a:lvl3pPr>
            <a:lvl4pPr indent="-342900" lvl="3" marL="1828800" algn="l">
              <a:lnSpc>
                <a:spcPct val="90000"/>
              </a:lnSpc>
              <a:spcBef>
                <a:spcPts val="375"/>
              </a:spcBef>
              <a:spcAft>
                <a:spcPts val="0"/>
              </a:spcAft>
              <a:buClr>
                <a:schemeClr val="dk1"/>
              </a:buClr>
              <a:buSzPts val="1800"/>
              <a:buChar char="•"/>
              <a:defRPr/>
            </a:lvl4pPr>
            <a:lvl5pPr indent="-342900" lvl="4" marL="2286000" algn="l">
              <a:lnSpc>
                <a:spcPct val="90000"/>
              </a:lnSpc>
              <a:spcBef>
                <a:spcPts val="375"/>
              </a:spcBef>
              <a:spcAft>
                <a:spcPts val="0"/>
              </a:spcAft>
              <a:buClr>
                <a:schemeClr val="dk1"/>
              </a:buClr>
              <a:buSzPts val="1800"/>
              <a:buChar char="•"/>
              <a:defRPr/>
            </a:lvl5pPr>
            <a:lvl6pPr indent="-342900" lvl="5" marL="2743200" algn="l">
              <a:lnSpc>
                <a:spcPct val="90000"/>
              </a:lnSpc>
              <a:spcBef>
                <a:spcPts val="375"/>
              </a:spcBef>
              <a:spcAft>
                <a:spcPts val="0"/>
              </a:spcAft>
              <a:buClr>
                <a:schemeClr val="dk1"/>
              </a:buClr>
              <a:buSzPts val="1800"/>
              <a:buChar char="•"/>
              <a:defRPr/>
            </a:lvl6pPr>
            <a:lvl7pPr indent="-342900" lvl="6" marL="3200400" algn="l">
              <a:lnSpc>
                <a:spcPct val="90000"/>
              </a:lnSpc>
              <a:spcBef>
                <a:spcPts val="375"/>
              </a:spcBef>
              <a:spcAft>
                <a:spcPts val="0"/>
              </a:spcAft>
              <a:buClr>
                <a:schemeClr val="dk1"/>
              </a:buClr>
              <a:buSzPts val="1800"/>
              <a:buChar char="•"/>
              <a:defRPr/>
            </a:lvl7pPr>
            <a:lvl8pPr indent="-342900" lvl="7" marL="3657600" algn="l">
              <a:lnSpc>
                <a:spcPct val="90000"/>
              </a:lnSpc>
              <a:spcBef>
                <a:spcPts val="375"/>
              </a:spcBef>
              <a:spcAft>
                <a:spcPts val="0"/>
              </a:spcAft>
              <a:buClr>
                <a:schemeClr val="dk1"/>
              </a:buClr>
              <a:buSzPts val="1800"/>
              <a:buChar char="•"/>
              <a:defRPr/>
            </a:lvl8pPr>
            <a:lvl9pPr indent="-342900" lvl="8" marL="4114800" algn="l">
              <a:lnSpc>
                <a:spcPct val="90000"/>
              </a:lnSpc>
              <a:spcBef>
                <a:spcPts val="375"/>
              </a:spcBef>
              <a:spcAft>
                <a:spcPts val="0"/>
              </a:spcAft>
              <a:buClr>
                <a:schemeClr val="dk1"/>
              </a:buClr>
              <a:buSzPts val="1800"/>
              <a:buChar char="•"/>
              <a:defRPr/>
            </a:lvl9pPr>
          </a:lstStyle>
          <a:p/>
        </p:txBody>
      </p:sp>
      <p:sp>
        <p:nvSpPr>
          <p:cNvPr id="78" name="Google Shape;78;p23"/>
          <p:cNvSpPr txBox="1"/>
          <p:nvPr>
            <p:ph idx="10" type="dt"/>
          </p:nvPr>
        </p:nvSpPr>
        <p:spPr>
          <a:xfrm>
            <a:off x="628650" y="4767263"/>
            <a:ext cx="2057400" cy="273844"/>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9" name="Google Shape;79;p23"/>
          <p:cNvSpPr txBox="1"/>
          <p:nvPr>
            <p:ph idx="11" type="ftr"/>
          </p:nvPr>
        </p:nvSpPr>
        <p:spPr>
          <a:xfrm>
            <a:off x="3028950" y="4767263"/>
            <a:ext cx="3086100" cy="273844"/>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0" name="Google Shape;80;p23"/>
          <p:cNvSpPr txBox="1"/>
          <p:nvPr>
            <p:ph idx="12" type="sldNum"/>
          </p:nvPr>
        </p:nvSpPr>
        <p:spPr>
          <a:xfrm>
            <a:off x="6457950" y="4767263"/>
            <a:ext cx="2057400" cy="273844"/>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12" name="Shape 12"/>
        <p:cNvGrpSpPr/>
        <p:nvPr/>
      </p:nvGrpSpPr>
      <p:grpSpPr>
        <a:xfrm>
          <a:off x="0" y="0"/>
          <a:ext cx="0" cy="0"/>
          <a:chOff x="0" y="0"/>
          <a:chExt cx="0" cy="0"/>
        </a:xfrm>
      </p:grpSpPr>
      <p:sp>
        <p:nvSpPr>
          <p:cNvPr id="13" name="Google Shape;13;p13"/>
          <p:cNvSpPr txBox="1"/>
          <p:nvPr>
            <p:ph type="ctrTitle"/>
          </p:nvPr>
        </p:nvSpPr>
        <p:spPr>
          <a:xfrm>
            <a:off x="1143000" y="841772"/>
            <a:ext cx="6858000" cy="1790700"/>
          </a:xfrm>
          <a:prstGeom prst="rect">
            <a:avLst/>
          </a:prstGeom>
          <a:noFill/>
          <a:ln>
            <a:noFill/>
          </a:ln>
        </p:spPr>
        <p:txBody>
          <a:bodyPr anchorCtr="0" anchor="b" bIns="45700" lIns="91425" spcFirstLastPara="1" rIns="91425" wrap="square" tIns="45700">
            <a:normAutofit/>
          </a:bodyPr>
          <a:lstStyle>
            <a:lvl1pPr lvl="0" algn="ctr">
              <a:lnSpc>
                <a:spcPct val="90000"/>
              </a:lnSpc>
              <a:spcBef>
                <a:spcPts val="0"/>
              </a:spcBef>
              <a:spcAft>
                <a:spcPts val="0"/>
              </a:spcAft>
              <a:buClr>
                <a:schemeClr val="dk1"/>
              </a:buClr>
              <a:buSzPts val="4500"/>
              <a:buFont typeface="Play"/>
              <a:buNone/>
              <a:defRPr sz="45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4" name="Google Shape;14;p13"/>
          <p:cNvSpPr txBox="1"/>
          <p:nvPr>
            <p:ph idx="1" type="subTitle"/>
          </p:nvPr>
        </p:nvSpPr>
        <p:spPr>
          <a:xfrm>
            <a:off x="1143000" y="2701528"/>
            <a:ext cx="6858000" cy="1241822"/>
          </a:xfrm>
          <a:prstGeom prst="rect">
            <a:avLst/>
          </a:prstGeom>
          <a:noFill/>
          <a:ln>
            <a:noFill/>
          </a:ln>
        </p:spPr>
        <p:txBody>
          <a:bodyPr anchorCtr="0" anchor="t" bIns="45700" lIns="91425" spcFirstLastPara="1" rIns="91425" wrap="square" tIns="45700">
            <a:normAutofit/>
          </a:bodyPr>
          <a:lstStyle>
            <a:lvl1pPr lvl="0" algn="ctr">
              <a:lnSpc>
                <a:spcPct val="90000"/>
              </a:lnSpc>
              <a:spcBef>
                <a:spcPts val="750"/>
              </a:spcBef>
              <a:spcAft>
                <a:spcPts val="0"/>
              </a:spcAft>
              <a:buClr>
                <a:schemeClr val="dk1"/>
              </a:buClr>
              <a:buSzPts val="1800"/>
              <a:buNone/>
              <a:defRPr sz="1800"/>
            </a:lvl1pPr>
            <a:lvl2pPr lvl="1" algn="ctr">
              <a:lnSpc>
                <a:spcPct val="90000"/>
              </a:lnSpc>
              <a:spcBef>
                <a:spcPts val="375"/>
              </a:spcBef>
              <a:spcAft>
                <a:spcPts val="0"/>
              </a:spcAft>
              <a:buClr>
                <a:schemeClr val="dk1"/>
              </a:buClr>
              <a:buSzPts val="1500"/>
              <a:buNone/>
              <a:defRPr sz="1500"/>
            </a:lvl2pPr>
            <a:lvl3pPr lvl="2" algn="ctr">
              <a:lnSpc>
                <a:spcPct val="90000"/>
              </a:lnSpc>
              <a:spcBef>
                <a:spcPts val="375"/>
              </a:spcBef>
              <a:spcAft>
                <a:spcPts val="0"/>
              </a:spcAft>
              <a:buClr>
                <a:schemeClr val="dk1"/>
              </a:buClr>
              <a:buSzPts val="1350"/>
              <a:buNone/>
              <a:defRPr sz="1350"/>
            </a:lvl3pPr>
            <a:lvl4pPr lvl="3" algn="ctr">
              <a:lnSpc>
                <a:spcPct val="90000"/>
              </a:lnSpc>
              <a:spcBef>
                <a:spcPts val="375"/>
              </a:spcBef>
              <a:spcAft>
                <a:spcPts val="0"/>
              </a:spcAft>
              <a:buClr>
                <a:schemeClr val="dk1"/>
              </a:buClr>
              <a:buSzPts val="1200"/>
              <a:buNone/>
              <a:defRPr sz="1200"/>
            </a:lvl4pPr>
            <a:lvl5pPr lvl="4" algn="ctr">
              <a:lnSpc>
                <a:spcPct val="90000"/>
              </a:lnSpc>
              <a:spcBef>
                <a:spcPts val="375"/>
              </a:spcBef>
              <a:spcAft>
                <a:spcPts val="0"/>
              </a:spcAft>
              <a:buClr>
                <a:schemeClr val="dk1"/>
              </a:buClr>
              <a:buSzPts val="1200"/>
              <a:buNone/>
              <a:defRPr sz="1200"/>
            </a:lvl5pPr>
            <a:lvl6pPr lvl="5" algn="ctr">
              <a:lnSpc>
                <a:spcPct val="90000"/>
              </a:lnSpc>
              <a:spcBef>
                <a:spcPts val="375"/>
              </a:spcBef>
              <a:spcAft>
                <a:spcPts val="0"/>
              </a:spcAft>
              <a:buClr>
                <a:schemeClr val="dk1"/>
              </a:buClr>
              <a:buSzPts val="1200"/>
              <a:buNone/>
              <a:defRPr sz="1200"/>
            </a:lvl6pPr>
            <a:lvl7pPr lvl="6" algn="ctr">
              <a:lnSpc>
                <a:spcPct val="90000"/>
              </a:lnSpc>
              <a:spcBef>
                <a:spcPts val="375"/>
              </a:spcBef>
              <a:spcAft>
                <a:spcPts val="0"/>
              </a:spcAft>
              <a:buClr>
                <a:schemeClr val="dk1"/>
              </a:buClr>
              <a:buSzPts val="1200"/>
              <a:buNone/>
              <a:defRPr sz="1200"/>
            </a:lvl7pPr>
            <a:lvl8pPr lvl="7" algn="ctr">
              <a:lnSpc>
                <a:spcPct val="90000"/>
              </a:lnSpc>
              <a:spcBef>
                <a:spcPts val="375"/>
              </a:spcBef>
              <a:spcAft>
                <a:spcPts val="0"/>
              </a:spcAft>
              <a:buClr>
                <a:schemeClr val="dk1"/>
              </a:buClr>
              <a:buSzPts val="1200"/>
              <a:buNone/>
              <a:defRPr sz="1200"/>
            </a:lvl8pPr>
            <a:lvl9pPr lvl="8" algn="ctr">
              <a:lnSpc>
                <a:spcPct val="90000"/>
              </a:lnSpc>
              <a:spcBef>
                <a:spcPts val="375"/>
              </a:spcBef>
              <a:spcAft>
                <a:spcPts val="0"/>
              </a:spcAft>
              <a:buClr>
                <a:schemeClr val="dk1"/>
              </a:buClr>
              <a:buSzPts val="1200"/>
              <a:buNone/>
              <a:defRPr sz="1200"/>
            </a:lvl9pPr>
          </a:lstStyle>
          <a:p/>
        </p:txBody>
      </p:sp>
      <p:sp>
        <p:nvSpPr>
          <p:cNvPr id="15" name="Google Shape;15;p13"/>
          <p:cNvSpPr txBox="1"/>
          <p:nvPr>
            <p:ph idx="10" type="dt"/>
          </p:nvPr>
        </p:nvSpPr>
        <p:spPr>
          <a:xfrm>
            <a:off x="628650" y="4767263"/>
            <a:ext cx="2057400" cy="273844"/>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6" name="Google Shape;16;p13"/>
          <p:cNvSpPr txBox="1"/>
          <p:nvPr>
            <p:ph idx="11" type="ftr"/>
          </p:nvPr>
        </p:nvSpPr>
        <p:spPr>
          <a:xfrm>
            <a:off x="3028950" y="4767263"/>
            <a:ext cx="3086100" cy="273844"/>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7" name="Google Shape;17;p13"/>
          <p:cNvSpPr txBox="1"/>
          <p:nvPr>
            <p:ph idx="12" type="sldNum"/>
          </p:nvPr>
        </p:nvSpPr>
        <p:spPr>
          <a:xfrm>
            <a:off x="6457950" y="4767263"/>
            <a:ext cx="2057400" cy="273844"/>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18" name="Shape 18"/>
        <p:cNvGrpSpPr/>
        <p:nvPr/>
      </p:nvGrpSpPr>
      <p:grpSpPr>
        <a:xfrm>
          <a:off x="0" y="0"/>
          <a:ext cx="0" cy="0"/>
          <a:chOff x="0" y="0"/>
          <a:chExt cx="0" cy="0"/>
        </a:xfrm>
      </p:grpSpPr>
      <p:sp>
        <p:nvSpPr>
          <p:cNvPr id="19" name="Google Shape;19;p14"/>
          <p:cNvSpPr txBox="1"/>
          <p:nvPr>
            <p:ph type="title"/>
          </p:nvPr>
        </p:nvSpPr>
        <p:spPr>
          <a:xfrm>
            <a:off x="628650" y="273844"/>
            <a:ext cx="7886700" cy="994172"/>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0" name="Google Shape;20;p14"/>
          <p:cNvSpPr txBox="1"/>
          <p:nvPr>
            <p:ph idx="1" type="body"/>
          </p:nvPr>
        </p:nvSpPr>
        <p:spPr>
          <a:xfrm>
            <a:off x="628650" y="1369218"/>
            <a:ext cx="7886700" cy="3263504"/>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750"/>
              </a:spcBef>
              <a:spcAft>
                <a:spcPts val="0"/>
              </a:spcAft>
              <a:buClr>
                <a:schemeClr val="dk1"/>
              </a:buClr>
              <a:buSzPts val="1800"/>
              <a:buChar char="•"/>
              <a:defRPr/>
            </a:lvl1pPr>
            <a:lvl2pPr indent="-342900" lvl="1" marL="914400" algn="l">
              <a:lnSpc>
                <a:spcPct val="90000"/>
              </a:lnSpc>
              <a:spcBef>
                <a:spcPts val="375"/>
              </a:spcBef>
              <a:spcAft>
                <a:spcPts val="0"/>
              </a:spcAft>
              <a:buClr>
                <a:schemeClr val="dk1"/>
              </a:buClr>
              <a:buSzPts val="1800"/>
              <a:buChar char="•"/>
              <a:defRPr/>
            </a:lvl2pPr>
            <a:lvl3pPr indent="-342900" lvl="2" marL="1371600" algn="l">
              <a:lnSpc>
                <a:spcPct val="90000"/>
              </a:lnSpc>
              <a:spcBef>
                <a:spcPts val="375"/>
              </a:spcBef>
              <a:spcAft>
                <a:spcPts val="0"/>
              </a:spcAft>
              <a:buClr>
                <a:schemeClr val="dk1"/>
              </a:buClr>
              <a:buSzPts val="1800"/>
              <a:buChar char="•"/>
              <a:defRPr/>
            </a:lvl3pPr>
            <a:lvl4pPr indent="-342900" lvl="3" marL="1828800" algn="l">
              <a:lnSpc>
                <a:spcPct val="90000"/>
              </a:lnSpc>
              <a:spcBef>
                <a:spcPts val="375"/>
              </a:spcBef>
              <a:spcAft>
                <a:spcPts val="0"/>
              </a:spcAft>
              <a:buClr>
                <a:schemeClr val="dk1"/>
              </a:buClr>
              <a:buSzPts val="1800"/>
              <a:buChar char="•"/>
              <a:defRPr/>
            </a:lvl4pPr>
            <a:lvl5pPr indent="-342900" lvl="4" marL="2286000" algn="l">
              <a:lnSpc>
                <a:spcPct val="90000"/>
              </a:lnSpc>
              <a:spcBef>
                <a:spcPts val="375"/>
              </a:spcBef>
              <a:spcAft>
                <a:spcPts val="0"/>
              </a:spcAft>
              <a:buClr>
                <a:schemeClr val="dk1"/>
              </a:buClr>
              <a:buSzPts val="1800"/>
              <a:buChar char="•"/>
              <a:defRPr/>
            </a:lvl5pPr>
            <a:lvl6pPr indent="-342900" lvl="5" marL="2743200" algn="l">
              <a:lnSpc>
                <a:spcPct val="90000"/>
              </a:lnSpc>
              <a:spcBef>
                <a:spcPts val="375"/>
              </a:spcBef>
              <a:spcAft>
                <a:spcPts val="0"/>
              </a:spcAft>
              <a:buClr>
                <a:schemeClr val="dk1"/>
              </a:buClr>
              <a:buSzPts val="1800"/>
              <a:buChar char="•"/>
              <a:defRPr/>
            </a:lvl6pPr>
            <a:lvl7pPr indent="-342900" lvl="6" marL="3200400" algn="l">
              <a:lnSpc>
                <a:spcPct val="90000"/>
              </a:lnSpc>
              <a:spcBef>
                <a:spcPts val="375"/>
              </a:spcBef>
              <a:spcAft>
                <a:spcPts val="0"/>
              </a:spcAft>
              <a:buClr>
                <a:schemeClr val="dk1"/>
              </a:buClr>
              <a:buSzPts val="1800"/>
              <a:buChar char="•"/>
              <a:defRPr/>
            </a:lvl7pPr>
            <a:lvl8pPr indent="-342900" lvl="7" marL="3657600" algn="l">
              <a:lnSpc>
                <a:spcPct val="90000"/>
              </a:lnSpc>
              <a:spcBef>
                <a:spcPts val="375"/>
              </a:spcBef>
              <a:spcAft>
                <a:spcPts val="0"/>
              </a:spcAft>
              <a:buClr>
                <a:schemeClr val="dk1"/>
              </a:buClr>
              <a:buSzPts val="1800"/>
              <a:buChar char="•"/>
              <a:defRPr/>
            </a:lvl8pPr>
            <a:lvl9pPr indent="-342900" lvl="8" marL="4114800" algn="l">
              <a:lnSpc>
                <a:spcPct val="90000"/>
              </a:lnSpc>
              <a:spcBef>
                <a:spcPts val="375"/>
              </a:spcBef>
              <a:spcAft>
                <a:spcPts val="0"/>
              </a:spcAft>
              <a:buClr>
                <a:schemeClr val="dk1"/>
              </a:buClr>
              <a:buSzPts val="1800"/>
              <a:buChar char="•"/>
              <a:defRPr/>
            </a:lvl9pPr>
          </a:lstStyle>
          <a:p/>
        </p:txBody>
      </p:sp>
      <p:sp>
        <p:nvSpPr>
          <p:cNvPr id="21" name="Google Shape;21;p14"/>
          <p:cNvSpPr txBox="1"/>
          <p:nvPr>
            <p:ph idx="10" type="dt"/>
          </p:nvPr>
        </p:nvSpPr>
        <p:spPr>
          <a:xfrm>
            <a:off x="628650" y="4767263"/>
            <a:ext cx="2057400" cy="273844"/>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2" name="Google Shape;22;p14"/>
          <p:cNvSpPr txBox="1"/>
          <p:nvPr>
            <p:ph idx="11" type="ftr"/>
          </p:nvPr>
        </p:nvSpPr>
        <p:spPr>
          <a:xfrm>
            <a:off x="3028950" y="4767263"/>
            <a:ext cx="3086100" cy="273844"/>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3" name="Google Shape;23;p14"/>
          <p:cNvSpPr txBox="1"/>
          <p:nvPr>
            <p:ph idx="12" type="sldNum"/>
          </p:nvPr>
        </p:nvSpPr>
        <p:spPr>
          <a:xfrm>
            <a:off x="6457950" y="4767263"/>
            <a:ext cx="2057400" cy="273844"/>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24" name="Shape 24"/>
        <p:cNvGrpSpPr/>
        <p:nvPr/>
      </p:nvGrpSpPr>
      <p:grpSpPr>
        <a:xfrm>
          <a:off x="0" y="0"/>
          <a:ext cx="0" cy="0"/>
          <a:chOff x="0" y="0"/>
          <a:chExt cx="0" cy="0"/>
        </a:xfrm>
      </p:grpSpPr>
      <p:sp>
        <p:nvSpPr>
          <p:cNvPr id="25" name="Google Shape;25;p15"/>
          <p:cNvSpPr txBox="1"/>
          <p:nvPr>
            <p:ph type="title"/>
          </p:nvPr>
        </p:nvSpPr>
        <p:spPr>
          <a:xfrm>
            <a:off x="623887" y="1282304"/>
            <a:ext cx="7886700" cy="2139553"/>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4500"/>
              <a:buFont typeface="Play"/>
              <a:buNone/>
              <a:defRPr sz="45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6" name="Google Shape;26;p15"/>
          <p:cNvSpPr txBox="1"/>
          <p:nvPr>
            <p:ph idx="1" type="body"/>
          </p:nvPr>
        </p:nvSpPr>
        <p:spPr>
          <a:xfrm>
            <a:off x="623887" y="3442098"/>
            <a:ext cx="7886700" cy="1125140"/>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750"/>
              </a:spcBef>
              <a:spcAft>
                <a:spcPts val="0"/>
              </a:spcAft>
              <a:buClr>
                <a:srgbClr val="757575"/>
              </a:buClr>
              <a:buSzPts val="1800"/>
              <a:buNone/>
              <a:defRPr sz="1800">
                <a:solidFill>
                  <a:srgbClr val="757575"/>
                </a:solidFill>
              </a:defRPr>
            </a:lvl1pPr>
            <a:lvl2pPr indent="-228600" lvl="1" marL="914400" algn="l">
              <a:lnSpc>
                <a:spcPct val="90000"/>
              </a:lnSpc>
              <a:spcBef>
                <a:spcPts val="375"/>
              </a:spcBef>
              <a:spcAft>
                <a:spcPts val="0"/>
              </a:spcAft>
              <a:buClr>
                <a:srgbClr val="757575"/>
              </a:buClr>
              <a:buSzPts val="1500"/>
              <a:buNone/>
              <a:defRPr sz="1500">
                <a:solidFill>
                  <a:srgbClr val="757575"/>
                </a:solidFill>
              </a:defRPr>
            </a:lvl2pPr>
            <a:lvl3pPr indent="-228600" lvl="2" marL="1371600" algn="l">
              <a:lnSpc>
                <a:spcPct val="90000"/>
              </a:lnSpc>
              <a:spcBef>
                <a:spcPts val="375"/>
              </a:spcBef>
              <a:spcAft>
                <a:spcPts val="0"/>
              </a:spcAft>
              <a:buClr>
                <a:srgbClr val="757575"/>
              </a:buClr>
              <a:buSzPts val="1350"/>
              <a:buNone/>
              <a:defRPr sz="1350">
                <a:solidFill>
                  <a:srgbClr val="757575"/>
                </a:solidFill>
              </a:defRPr>
            </a:lvl3pPr>
            <a:lvl4pPr indent="-228600" lvl="3" marL="1828800" algn="l">
              <a:lnSpc>
                <a:spcPct val="90000"/>
              </a:lnSpc>
              <a:spcBef>
                <a:spcPts val="375"/>
              </a:spcBef>
              <a:spcAft>
                <a:spcPts val="0"/>
              </a:spcAft>
              <a:buClr>
                <a:srgbClr val="757575"/>
              </a:buClr>
              <a:buSzPts val="1200"/>
              <a:buNone/>
              <a:defRPr sz="1200">
                <a:solidFill>
                  <a:srgbClr val="757575"/>
                </a:solidFill>
              </a:defRPr>
            </a:lvl4pPr>
            <a:lvl5pPr indent="-228600" lvl="4" marL="2286000" algn="l">
              <a:lnSpc>
                <a:spcPct val="90000"/>
              </a:lnSpc>
              <a:spcBef>
                <a:spcPts val="375"/>
              </a:spcBef>
              <a:spcAft>
                <a:spcPts val="0"/>
              </a:spcAft>
              <a:buClr>
                <a:srgbClr val="757575"/>
              </a:buClr>
              <a:buSzPts val="1200"/>
              <a:buNone/>
              <a:defRPr sz="1200">
                <a:solidFill>
                  <a:srgbClr val="757575"/>
                </a:solidFill>
              </a:defRPr>
            </a:lvl5pPr>
            <a:lvl6pPr indent="-228600" lvl="5" marL="2743200" algn="l">
              <a:lnSpc>
                <a:spcPct val="90000"/>
              </a:lnSpc>
              <a:spcBef>
                <a:spcPts val="375"/>
              </a:spcBef>
              <a:spcAft>
                <a:spcPts val="0"/>
              </a:spcAft>
              <a:buClr>
                <a:srgbClr val="757575"/>
              </a:buClr>
              <a:buSzPts val="1200"/>
              <a:buNone/>
              <a:defRPr sz="1200">
                <a:solidFill>
                  <a:srgbClr val="757575"/>
                </a:solidFill>
              </a:defRPr>
            </a:lvl6pPr>
            <a:lvl7pPr indent="-228600" lvl="6" marL="3200400" algn="l">
              <a:lnSpc>
                <a:spcPct val="90000"/>
              </a:lnSpc>
              <a:spcBef>
                <a:spcPts val="375"/>
              </a:spcBef>
              <a:spcAft>
                <a:spcPts val="0"/>
              </a:spcAft>
              <a:buClr>
                <a:srgbClr val="757575"/>
              </a:buClr>
              <a:buSzPts val="1200"/>
              <a:buNone/>
              <a:defRPr sz="1200">
                <a:solidFill>
                  <a:srgbClr val="757575"/>
                </a:solidFill>
              </a:defRPr>
            </a:lvl7pPr>
            <a:lvl8pPr indent="-228600" lvl="7" marL="3657600" algn="l">
              <a:lnSpc>
                <a:spcPct val="90000"/>
              </a:lnSpc>
              <a:spcBef>
                <a:spcPts val="375"/>
              </a:spcBef>
              <a:spcAft>
                <a:spcPts val="0"/>
              </a:spcAft>
              <a:buClr>
                <a:srgbClr val="757575"/>
              </a:buClr>
              <a:buSzPts val="1200"/>
              <a:buNone/>
              <a:defRPr sz="1200">
                <a:solidFill>
                  <a:srgbClr val="757575"/>
                </a:solidFill>
              </a:defRPr>
            </a:lvl8pPr>
            <a:lvl9pPr indent="-228600" lvl="8" marL="4114800" algn="l">
              <a:lnSpc>
                <a:spcPct val="90000"/>
              </a:lnSpc>
              <a:spcBef>
                <a:spcPts val="375"/>
              </a:spcBef>
              <a:spcAft>
                <a:spcPts val="0"/>
              </a:spcAft>
              <a:buClr>
                <a:srgbClr val="757575"/>
              </a:buClr>
              <a:buSzPts val="1200"/>
              <a:buNone/>
              <a:defRPr sz="1200">
                <a:solidFill>
                  <a:srgbClr val="757575"/>
                </a:solidFill>
              </a:defRPr>
            </a:lvl9pPr>
          </a:lstStyle>
          <a:p/>
        </p:txBody>
      </p:sp>
      <p:sp>
        <p:nvSpPr>
          <p:cNvPr id="27" name="Google Shape;27;p15"/>
          <p:cNvSpPr txBox="1"/>
          <p:nvPr>
            <p:ph idx="10" type="dt"/>
          </p:nvPr>
        </p:nvSpPr>
        <p:spPr>
          <a:xfrm>
            <a:off x="628650" y="4767263"/>
            <a:ext cx="2057400" cy="273844"/>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8" name="Google Shape;28;p15"/>
          <p:cNvSpPr txBox="1"/>
          <p:nvPr>
            <p:ph idx="11" type="ftr"/>
          </p:nvPr>
        </p:nvSpPr>
        <p:spPr>
          <a:xfrm>
            <a:off x="3028950" y="4767263"/>
            <a:ext cx="3086100" cy="273844"/>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9" name="Google Shape;29;p15"/>
          <p:cNvSpPr txBox="1"/>
          <p:nvPr>
            <p:ph idx="12" type="sldNum"/>
          </p:nvPr>
        </p:nvSpPr>
        <p:spPr>
          <a:xfrm>
            <a:off x="6457950" y="4767263"/>
            <a:ext cx="2057400" cy="273844"/>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type="twoObj">
  <p:cSld name="TWO_OBJECTS">
    <p:spTree>
      <p:nvGrpSpPr>
        <p:cNvPr id="30" name="Shape 30"/>
        <p:cNvGrpSpPr/>
        <p:nvPr/>
      </p:nvGrpSpPr>
      <p:grpSpPr>
        <a:xfrm>
          <a:off x="0" y="0"/>
          <a:ext cx="0" cy="0"/>
          <a:chOff x="0" y="0"/>
          <a:chExt cx="0" cy="0"/>
        </a:xfrm>
      </p:grpSpPr>
      <p:sp>
        <p:nvSpPr>
          <p:cNvPr id="31" name="Google Shape;31;p16"/>
          <p:cNvSpPr txBox="1"/>
          <p:nvPr>
            <p:ph type="title"/>
          </p:nvPr>
        </p:nvSpPr>
        <p:spPr>
          <a:xfrm>
            <a:off x="628650" y="273844"/>
            <a:ext cx="7886700" cy="994172"/>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2" name="Google Shape;32;p16"/>
          <p:cNvSpPr txBox="1"/>
          <p:nvPr>
            <p:ph idx="1" type="body"/>
          </p:nvPr>
        </p:nvSpPr>
        <p:spPr>
          <a:xfrm>
            <a:off x="628650" y="1369218"/>
            <a:ext cx="3886200" cy="3263504"/>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750"/>
              </a:spcBef>
              <a:spcAft>
                <a:spcPts val="0"/>
              </a:spcAft>
              <a:buClr>
                <a:schemeClr val="dk1"/>
              </a:buClr>
              <a:buSzPts val="1800"/>
              <a:buChar char="•"/>
              <a:defRPr/>
            </a:lvl1pPr>
            <a:lvl2pPr indent="-342900" lvl="1" marL="914400" algn="l">
              <a:lnSpc>
                <a:spcPct val="90000"/>
              </a:lnSpc>
              <a:spcBef>
                <a:spcPts val="375"/>
              </a:spcBef>
              <a:spcAft>
                <a:spcPts val="0"/>
              </a:spcAft>
              <a:buClr>
                <a:schemeClr val="dk1"/>
              </a:buClr>
              <a:buSzPts val="1800"/>
              <a:buChar char="•"/>
              <a:defRPr/>
            </a:lvl2pPr>
            <a:lvl3pPr indent="-342900" lvl="2" marL="1371600" algn="l">
              <a:lnSpc>
                <a:spcPct val="90000"/>
              </a:lnSpc>
              <a:spcBef>
                <a:spcPts val="375"/>
              </a:spcBef>
              <a:spcAft>
                <a:spcPts val="0"/>
              </a:spcAft>
              <a:buClr>
                <a:schemeClr val="dk1"/>
              </a:buClr>
              <a:buSzPts val="1800"/>
              <a:buChar char="•"/>
              <a:defRPr/>
            </a:lvl3pPr>
            <a:lvl4pPr indent="-342900" lvl="3" marL="1828800" algn="l">
              <a:lnSpc>
                <a:spcPct val="90000"/>
              </a:lnSpc>
              <a:spcBef>
                <a:spcPts val="375"/>
              </a:spcBef>
              <a:spcAft>
                <a:spcPts val="0"/>
              </a:spcAft>
              <a:buClr>
                <a:schemeClr val="dk1"/>
              </a:buClr>
              <a:buSzPts val="1800"/>
              <a:buChar char="•"/>
              <a:defRPr/>
            </a:lvl4pPr>
            <a:lvl5pPr indent="-342900" lvl="4" marL="2286000" algn="l">
              <a:lnSpc>
                <a:spcPct val="90000"/>
              </a:lnSpc>
              <a:spcBef>
                <a:spcPts val="375"/>
              </a:spcBef>
              <a:spcAft>
                <a:spcPts val="0"/>
              </a:spcAft>
              <a:buClr>
                <a:schemeClr val="dk1"/>
              </a:buClr>
              <a:buSzPts val="1800"/>
              <a:buChar char="•"/>
              <a:defRPr/>
            </a:lvl5pPr>
            <a:lvl6pPr indent="-342900" lvl="5" marL="2743200" algn="l">
              <a:lnSpc>
                <a:spcPct val="90000"/>
              </a:lnSpc>
              <a:spcBef>
                <a:spcPts val="375"/>
              </a:spcBef>
              <a:spcAft>
                <a:spcPts val="0"/>
              </a:spcAft>
              <a:buClr>
                <a:schemeClr val="dk1"/>
              </a:buClr>
              <a:buSzPts val="1800"/>
              <a:buChar char="•"/>
              <a:defRPr/>
            </a:lvl6pPr>
            <a:lvl7pPr indent="-342900" lvl="6" marL="3200400" algn="l">
              <a:lnSpc>
                <a:spcPct val="90000"/>
              </a:lnSpc>
              <a:spcBef>
                <a:spcPts val="375"/>
              </a:spcBef>
              <a:spcAft>
                <a:spcPts val="0"/>
              </a:spcAft>
              <a:buClr>
                <a:schemeClr val="dk1"/>
              </a:buClr>
              <a:buSzPts val="1800"/>
              <a:buChar char="•"/>
              <a:defRPr/>
            </a:lvl7pPr>
            <a:lvl8pPr indent="-342900" lvl="7" marL="3657600" algn="l">
              <a:lnSpc>
                <a:spcPct val="90000"/>
              </a:lnSpc>
              <a:spcBef>
                <a:spcPts val="375"/>
              </a:spcBef>
              <a:spcAft>
                <a:spcPts val="0"/>
              </a:spcAft>
              <a:buClr>
                <a:schemeClr val="dk1"/>
              </a:buClr>
              <a:buSzPts val="1800"/>
              <a:buChar char="•"/>
              <a:defRPr/>
            </a:lvl8pPr>
            <a:lvl9pPr indent="-342900" lvl="8" marL="4114800" algn="l">
              <a:lnSpc>
                <a:spcPct val="90000"/>
              </a:lnSpc>
              <a:spcBef>
                <a:spcPts val="375"/>
              </a:spcBef>
              <a:spcAft>
                <a:spcPts val="0"/>
              </a:spcAft>
              <a:buClr>
                <a:schemeClr val="dk1"/>
              </a:buClr>
              <a:buSzPts val="1800"/>
              <a:buChar char="•"/>
              <a:defRPr/>
            </a:lvl9pPr>
          </a:lstStyle>
          <a:p/>
        </p:txBody>
      </p:sp>
      <p:sp>
        <p:nvSpPr>
          <p:cNvPr id="33" name="Google Shape;33;p16"/>
          <p:cNvSpPr txBox="1"/>
          <p:nvPr>
            <p:ph idx="2" type="body"/>
          </p:nvPr>
        </p:nvSpPr>
        <p:spPr>
          <a:xfrm>
            <a:off x="4629150" y="1369218"/>
            <a:ext cx="3886200" cy="3263504"/>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750"/>
              </a:spcBef>
              <a:spcAft>
                <a:spcPts val="0"/>
              </a:spcAft>
              <a:buClr>
                <a:schemeClr val="dk1"/>
              </a:buClr>
              <a:buSzPts val="1800"/>
              <a:buChar char="•"/>
              <a:defRPr/>
            </a:lvl1pPr>
            <a:lvl2pPr indent="-342900" lvl="1" marL="914400" algn="l">
              <a:lnSpc>
                <a:spcPct val="90000"/>
              </a:lnSpc>
              <a:spcBef>
                <a:spcPts val="375"/>
              </a:spcBef>
              <a:spcAft>
                <a:spcPts val="0"/>
              </a:spcAft>
              <a:buClr>
                <a:schemeClr val="dk1"/>
              </a:buClr>
              <a:buSzPts val="1800"/>
              <a:buChar char="•"/>
              <a:defRPr/>
            </a:lvl2pPr>
            <a:lvl3pPr indent="-342900" lvl="2" marL="1371600" algn="l">
              <a:lnSpc>
                <a:spcPct val="90000"/>
              </a:lnSpc>
              <a:spcBef>
                <a:spcPts val="375"/>
              </a:spcBef>
              <a:spcAft>
                <a:spcPts val="0"/>
              </a:spcAft>
              <a:buClr>
                <a:schemeClr val="dk1"/>
              </a:buClr>
              <a:buSzPts val="1800"/>
              <a:buChar char="•"/>
              <a:defRPr/>
            </a:lvl3pPr>
            <a:lvl4pPr indent="-342900" lvl="3" marL="1828800" algn="l">
              <a:lnSpc>
                <a:spcPct val="90000"/>
              </a:lnSpc>
              <a:spcBef>
                <a:spcPts val="375"/>
              </a:spcBef>
              <a:spcAft>
                <a:spcPts val="0"/>
              </a:spcAft>
              <a:buClr>
                <a:schemeClr val="dk1"/>
              </a:buClr>
              <a:buSzPts val="1800"/>
              <a:buChar char="•"/>
              <a:defRPr/>
            </a:lvl4pPr>
            <a:lvl5pPr indent="-342900" lvl="4" marL="2286000" algn="l">
              <a:lnSpc>
                <a:spcPct val="90000"/>
              </a:lnSpc>
              <a:spcBef>
                <a:spcPts val="375"/>
              </a:spcBef>
              <a:spcAft>
                <a:spcPts val="0"/>
              </a:spcAft>
              <a:buClr>
                <a:schemeClr val="dk1"/>
              </a:buClr>
              <a:buSzPts val="1800"/>
              <a:buChar char="•"/>
              <a:defRPr/>
            </a:lvl5pPr>
            <a:lvl6pPr indent="-342900" lvl="5" marL="2743200" algn="l">
              <a:lnSpc>
                <a:spcPct val="90000"/>
              </a:lnSpc>
              <a:spcBef>
                <a:spcPts val="375"/>
              </a:spcBef>
              <a:spcAft>
                <a:spcPts val="0"/>
              </a:spcAft>
              <a:buClr>
                <a:schemeClr val="dk1"/>
              </a:buClr>
              <a:buSzPts val="1800"/>
              <a:buChar char="•"/>
              <a:defRPr/>
            </a:lvl6pPr>
            <a:lvl7pPr indent="-342900" lvl="6" marL="3200400" algn="l">
              <a:lnSpc>
                <a:spcPct val="90000"/>
              </a:lnSpc>
              <a:spcBef>
                <a:spcPts val="375"/>
              </a:spcBef>
              <a:spcAft>
                <a:spcPts val="0"/>
              </a:spcAft>
              <a:buClr>
                <a:schemeClr val="dk1"/>
              </a:buClr>
              <a:buSzPts val="1800"/>
              <a:buChar char="•"/>
              <a:defRPr/>
            </a:lvl7pPr>
            <a:lvl8pPr indent="-342900" lvl="7" marL="3657600" algn="l">
              <a:lnSpc>
                <a:spcPct val="90000"/>
              </a:lnSpc>
              <a:spcBef>
                <a:spcPts val="375"/>
              </a:spcBef>
              <a:spcAft>
                <a:spcPts val="0"/>
              </a:spcAft>
              <a:buClr>
                <a:schemeClr val="dk1"/>
              </a:buClr>
              <a:buSzPts val="1800"/>
              <a:buChar char="•"/>
              <a:defRPr/>
            </a:lvl8pPr>
            <a:lvl9pPr indent="-342900" lvl="8" marL="4114800" algn="l">
              <a:lnSpc>
                <a:spcPct val="90000"/>
              </a:lnSpc>
              <a:spcBef>
                <a:spcPts val="375"/>
              </a:spcBef>
              <a:spcAft>
                <a:spcPts val="0"/>
              </a:spcAft>
              <a:buClr>
                <a:schemeClr val="dk1"/>
              </a:buClr>
              <a:buSzPts val="1800"/>
              <a:buChar char="•"/>
              <a:defRPr/>
            </a:lvl9pPr>
          </a:lstStyle>
          <a:p/>
        </p:txBody>
      </p:sp>
      <p:sp>
        <p:nvSpPr>
          <p:cNvPr id="34" name="Google Shape;34;p16"/>
          <p:cNvSpPr txBox="1"/>
          <p:nvPr>
            <p:ph idx="10" type="dt"/>
          </p:nvPr>
        </p:nvSpPr>
        <p:spPr>
          <a:xfrm>
            <a:off x="628650" y="4767263"/>
            <a:ext cx="2057400" cy="273844"/>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5" name="Google Shape;35;p16"/>
          <p:cNvSpPr txBox="1"/>
          <p:nvPr>
            <p:ph idx="11" type="ftr"/>
          </p:nvPr>
        </p:nvSpPr>
        <p:spPr>
          <a:xfrm>
            <a:off x="3028950" y="4767263"/>
            <a:ext cx="3086100" cy="273844"/>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6" name="Google Shape;36;p16"/>
          <p:cNvSpPr txBox="1"/>
          <p:nvPr>
            <p:ph idx="12" type="sldNum"/>
          </p:nvPr>
        </p:nvSpPr>
        <p:spPr>
          <a:xfrm>
            <a:off x="6457950" y="4767263"/>
            <a:ext cx="2057400" cy="273844"/>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type="twoTxTwoObj">
  <p:cSld name="TWO_OBJECTS_WITH_TEXT">
    <p:spTree>
      <p:nvGrpSpPr>
        <p:cNvPr id="37" name="Shape 37"/>
        <p:cNvGrpSpPr/>
        <p:nvPr/>
      </p:nvGrpSpPr>
      <p:grpSpPr>
        <a:xfrm>
          <a:off x="0" y="0"/>
          <a:ext cx="0" cy="0"/>
          <a:chOff x="0" y="0"/>
          <a:chExt cx="0" cy="0"/>
        </a:xfrm>
      </p:grpSpPr>
      <p:sp>
        <p:nvSpPr>
          <p:cNvPr id="38" name="Google Shape;38;p17"/>
          <p:cNvSpPr txBox="1"/>
          <p:nvPr>
            <p:ph type="title"/>
          </p:nvPr>
        </p:nvSpPr>
        <p:spPr>
          <a:xfrm>
            <a:off x="629841" y="273844"/>
            <a:ext cx="7886700" cy="994172"/>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9" name="Google Shape;39;p17"/>
          <p:cNvSpPr txBox="1"/>
          <p:nvPr>
            <p:ph idx="1" type="body"/>
          </p:nvPr>
        </p:nvSpPr>
        <p:spPr>
          <a:xfrm>
            <a:off x="629842" y="1260872"/>
            <a:ext cx="3868340" cy="617934"/>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750"/>
              </a:spcBef>
              <a:spcAft>
                <a:spcPts val="0"/>
              </a:spcAft>
              <a:buClr>
                <a:schemeClr val="dk1"/>
              </a:buClr>
              <a:buSzPts val="1800"/>
              <a:buNone/>
              <a:defRPr b="1" sz="1800"/>
            </a:lvl1pPr>
            <a:lvl2pPr indent="-228600" lvl="1" marL="914400" algn="l">
              <a:lnSpc>
                <a:spcPct val="90000"/>
              </a:lnSpc>
              <a:spcBef>
                <a:spcPts val="375"/>
              </a:spcBef>
              <a:spcAft>
                <a:spcPts val="0"/>
              </a:spcAft>
              <a:buClr>
                <a:schemeClr val="dk1"/>
              </a:buClr>
              <a:buSzPts val="1500"/>
              <a:buNone/>
              <a:defRPr b="1" sz="1500"/>
            </a:lvl2pPr>
            <a:lvl3pPr indent="-228600" lvl="2" marL="1371600" algn="l">
              <a:lnSpc>
                <a:spcPct val="90000"/>
              </a:lnSpc>
              <a:spcBef>
                <a:spcPts val="375"/>
              </a:spcBef>
              <a:spcAft>
                <a:spcPts val="0"/>
              </a:spcAft>
              <a:buClr>
                <a:schemeClr val="dk1"/>
              </a:buClr>
              <a:buSzPts val="1350"/>
              <a:buNone/>
              <a:defRPr b="1" sz="1350"/>
            </a:lvl3pPr>
            <a:lvl4pPr indent="-228600" lvl="3" marL="1828800" algn="l">
              <a:lnSpc>
                <a:spcPct val="90000"/>
              </a:lnSpc>
              <a:spcBef>
                <a:spcPts val="375"/>
              </a:spcBef>
              <a:spcAft>
                <a:spcPts val="0"/>
              </a:spcAft>
              <a:buClr>
                <a:schemeClr val="dk1"/>
              </a:buClr>
              <a:buSzPts val="1200"/>
              <a:buNone/>
              <a:defRPr b="1" sz="1200"/>
            </a:lvl4pPr>
            <a:lvl5pPr indent="-228600" lvl="4" marL="2286000" algn="l">
              <a:lnSpc>
                <a:spcPct val="90000"/>
              </a:lnSpc>
              <a:spcBef>
                <a:spcPts val="375"/>
              </a:spcBef>
              <a:spcAft>
                <a:spcPts val="0"/>
              </a:spcAft>
              <a:buClr>
                <a:schemeClr val="dk1"/>
              </a:buClr>
              <a:buSzPts val="1200"/>
              <a:buNone/>
              <a:defRPr b="1" sz="1200"/>
            </a:lvl5pPr>
            <a:lvl6pPr indent="-228600" lvl="5" marL="2743200" algn="l">
              <a:lnSpc>
                <a:spcPct val="90000"/>
              </a:lnSpc>
              <a:spcBef>
                <a:spcPts val="375"/>
              </a:spcBef>
              <a:spcAft>
                <a:spcPts val="0"/>
              </a:spcAft>
              <a:buClr>
                <a:schemeClr val="dk1"/>
              </a:buClr>
              <a:buSzPts val="1200"/>
              <a:buNone/>
              <a:defRPr b="1" sz="1200"/>
            </a:lvl6pPr>
            <a:lvl7pPr indent="-228600" lvl="6" marL="3200400" algn="l">
              <a:lnSpc>
                <a:spcPct val="90000"/>
              </a:lnSpc>
              <a:spcBef>
                <a:spcPts val="375"/>
              </a:spcBef>
              <a:spcAft>
                <a:spcPts val="0"/>
              </a:spcAft>
              <a:buClr>
                <a:schemeClr val="dk1"/>
              </a:buClr>
              <a:buSzPts val="1200"/>
              <a:buNone/>
              <a:defRPr b="1" sz="1200"/>
            </a:lvl7pPr>
            <a:lvl8pPr indent="-228600" lvl="7" marL="3657600" algn="l">
              <a:lnSpc>
                <a:spcPct val="90000"/>
              </a:lnSpc>
              <a:spcBef>
                <a:spcPts val="375"/>
              </a:spcBef>
              <a:spcAft>
                <a:spcPts val="0"/>
              </a:spcAft>
              <a:buClr>
                <a:schemeClr val="dk1"/>
              </a:buClr>
              <a:buSzPts val="1200"/>
              <a:buNone/>
              <a:defRPr b="1" sz="1200"/>
            </a:lvl8pPr>
            <a:lvl9pPr indent="-228600" lvl="8" marL="4114800" algn="l">
              <a:lnSpc>
                <a:spcPct val="90000"/>
              </a:lnSpc>
              <a:spcBef>
                <a:spcPts val="375"/>
              </a:spcBef>
              <a:spcAft>
                <a:spcPts val="0"/>
              </a:spcAft>
              <a:buClr>
                <a:schemeClr val="dk1"/>
              </a:buClr>
              <a:buSzPts val="1200"/>
              <a:buNone/>
              <a:defRPr b="1" sz="1200"/>
            </a:lvl9pPr>
          </a:lstStyle>
          <a:p/>
        </p:txBody>
      </p:sp>
      <p:sp>
        <p:nvSpPr>
          <p:cNvPr id="40" name="Google Shape;40;p17"/>
          <p:cNvSpPr txBox="1"/>
          <p:nvPr>
            <p:ph idx="2" type="body"/>
          </p:nvPr>
        </p:nvSpPr>
        <p:spPr>
          <a:xfrm>
            <a:off x="629842" y="1878806"/>
            <a:ext cx="3868340" cy="2763441"/>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750"/>
              </a:spcBef>
              <a:spcAft>
                <a:spcPts val="0"/>
              </a:spcAft>
              <a:buClr>
                <a:schemeClr val="dk1"/>
              </a:buClr>
              <a:buSzPts val="1800"/>
              <a:buChar char="•"/>
              <a:defRPr/>
            </a:lvl1pPr>
            <a:lvl2pPr indent="-342900" lvl="1" marL="914400" algn="l">
              <a:lnSpc>
                <a:spcPct val="90000"/>
              </a:lnSpc>
              <a:spcBef>
                <a:spcPts val="375"/>
              </a:spcBef>
              <a:spcAft>
                <a:spcPts val="0"/>
              </a:spcAft>
              <a:buClr>
                <a:schemeClr val="dk1"/>
              </a:buClr>
              <a:buSzPts val="1800"/>
              <a:buChar char="•"/>
              <a:defRPr/>
            </a:lvl2pPr>
            <a:lvl3pPr indent="-342900" lvl="2" marL="1371600" algn="l">
              <a:lnSpc>
                <a:spcPct val="90000"/>
              </a:lnSpc>
              <a:spcBef>
                <a:spcPts val="375"/>
              </a:spcBef>
              <a:spcAft>
                <a:spcPts val="0"/>
              </a:spcAft>
              <a:buClr>
                <a:schemeClr val="dk1"/>
              </a:buClr>
              <a:buSzPts val="1800"/>
              <a:buChar char="•"/>
              <a:defRPr/>
            </a:lvl3pPr>
            <a:lvl4pPr indent="-342900" lvl="3" marL="1828800" algn="l">
              <a:lnSpc>
                <a:spcPct val="90000"/>
              </a:lnSpc>
              <a:spcBef>
                <a:spcPts val="375"/>
              </a:spcBef>
              <a:spcAft>
                <a:spcPts val="0"/>
              </a:spcAft>
              <a:buClr>
                <a:schemeClr val="dk1"/>
              </a:buClr>
              <a:buSzPts val="1800"/>
              <a:buChar char="•"/>
              <a:defRPr/>
            </a:lvl4pPr>
            <a:lvl5pPr indent="-342900" lvl="4" marL="2286000" algn="l">
              <a:lnSpc>
                <a:spcPct val="90000"/>
              </a:lnSpc>
              <a:spcBef>
                <a:spcPts val="375"/>
              </a:spcBef>
              <a:spcAft>
                <a:spcPts val="0"/>
              </a:spcAft>
              <a:buClr>
                <a:schemeClr val="dk1"/>
              </a:buClr>
              <a:buSzPts val="1800"/>
              <a:buChar char="•"/>
              <a:defRPr/>
            </a:lvl5pPr>
            <a:lvl6pPr indent="-342900" lvl="5" marL="2743200" algn="l">
              <a:lnSpc>
                <a:spcPct val="90000"/>
              </a:lnSpc>
              <a:spcBef>
                <a:spcPts val="375"/>
              </a:spcBef>
              <a:spcAft>
                <a:spcPts val="0"/>
              </a:spcAft>
              <a:buClr>
                <a:schemeClr val="dk1"/>
              </a:buClr>
              <a:buSzPts val="1800"/>
              <a:buChar char="•"/>
              <a:defRPr/>
            </a:lvl6pPr>
            <a:lvl7pPr indent="-342900" lvl="6" marL="3200400" algn="l">
              <a:lnSpc>
                <a:spcPct val="90000"/>
              </a:lnSpc>
              <a:spcBef>
                <a:spcPts val="375"/>
              </a:spcBef>
              <a:spcAft>
                <a:spcPts val="0"/>
              </a:spcAft>
              <a:buClr>
                <a:schemeClr val="dk1"/>
              </a:buClr>
              <a:buSzPts val="1800"/>
              <a:buChar char="•"/>
              <a:defRPr/>
            </a:lvl7pPr>
            <a:lvl8pPr indent="-342900" lvl="7" marL="3657600" algn="l">
              <a:lnSpc>
                <a:spcPct val="90000"/>
              </a:lnSpc>
              <a:spcBef>
                <a:spcPts val="375"/>
              </a:spcBef>
              <a:spcAft>
                <a:spcPts val="0"/>
              </a:spcAft>
              <a:buClr>
                <a:schemeClr val="dk1"/>
              </a:buClr>
              <a:buSzPts val="1800"/>
              <a:buChar char="•"/>
              <a:defRPr/>
            </a:lvl8pPr>
            <a:lvl9pPr indent="-342900" lvl="8" marL="4114800" algn="l">
              <a:lnSpc>
                <a:spcPct val="90000"/>
              </a:lnSpc>
              <a:spcBef>
                <a:spcPts val="375"/>
              </a:spcBef>
              <a:spcAft>
                <a:spcPts val="0"/>
              </a:spcAft>
              <a:buClr>
                <a:schemeClr val="dk1"/>
              </a:buClr>
              <a:buSzPts val="1800"/>
              <a:buChar char="•"/>
              <a:defRPr/>
            </a:lvl9pPr>
          </a:lstStyle>
          <a:p/>
        </p:txBody>
      </p:sp>
      <p:sp>
        <p:nvSpPr>
          <p:cNvPr id="41" name="Google Shape;41;p17"/>
          <p:cNvSpPr txBox="1"/>
          <p:nvPr>
            <p:ph idx="3" type="body"/>
          </p:nvPr>
        </p:nvSpPr>
        <p:spPr>
          <a:xfrm>
            <a:off x="4629150" y="1260872"/>
            <a:ext cx="3887391" cy="617934"/>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750"/>
              </a:spcBef>
              <a:spcAft>
                <a:spcPts val="0"/>
              </a:spcAft>
              <a:buClr>
                <a:schemeClr val="dk1"/>
              </a:buClr>
              <a:buSzPts val="1800"/>
              <a:buNone/>
              <a:defRPr b="1" sz="1800"/>
            </a:lvl1pPr>
            <a:lvl2pPr indent="-228600" lvl="1" marL="914400" algn="l">
              <a:lnSpc>
                <a:spcPct val="90000"/>
              </a:lnSpc>
              <a:spcBef>
                <a:spcPts val="375"/>
              </a:spcBef>
              <a:spcAft>
                <a:spcPts val="0"/>
              </a:spcAft>
              <a:buClr>
                <a:schemeClr val="dk1"/>
              </a:buClr>
              <a:buSzPts val="1500"/>
              <a:buNone/>
              <a:defRPr b="1" sz="1500"/>
            </a:lvl2pPr>
            <a:lvl3pPr indent="-228600" lvl="2" marL="1371600" algn="l">
              <a:lnSpc>
                <a:spcPct val="90000"/>
              </a:lnSpc>
              <a:spcBef>
                <a:spcPts val="375"/>
              </a:spcBef>
              <a:spcAft>
                <a:spcPts val="0"/>
              </a:spcAft>
              <a:buClr>
                <a:schemeClr val="dk1"/>
              </a:buClr>
              <a:buSzPts val="1350"/>
              <a:buNone/>
              <a:defRPr b="1" sz="1350"/>
            </a:lvl3pPr>
            <a:lvl4pPr indent="-228600" lvl="3" marL="1828800" algn="l">
              <a:lnSpc>
                <a:spcPct val="90000"/>
              </a:lnSpc>
              <a:spcBef>
                <a:spcPts val="375"/>
              </a:spcBef>
              <a:spcAft>
                <a:spcPts val="0"/>
              </a:spcAft>
              <a:buClr>
                <a:schemeClr val="dk1"/>
              </a:buClr>
              <a:buSzPts val="1200"/>
              <a:buNone/>
              <a:defRPr b="1" sz="1200"/>
            </a:lvl4pPr>
            <a:lvl5pPr indent="-228600" lvl="4" marL="2286000" algn="l">
              <a:lnSpc>
                <a:spcPct val="90000"/>
              </a:lnSpc>
              <a:spcBef>
                <a:spcPts val="375"/>
              </a:spcBef>
              <a:spcAft>
                <a:spcPts val="0"/>
              </a:spcAft>
              <a:buClr>
                <a:schemeClr val="dk1"/>
              </a:buClr>
              <a:buSzPts val="1200"/>
              <a:buNone/>
              <a:defRPr b="1" sz="1200"/>
            </a:lvl5pPr>
            <a:lvl6pPr indent="-228600" lvl="5" marL="2743200" algn="l">
              <a:lnSpc>
                <a:spcPct val="90000"/>
              </a:lnSpc>
              <a:spcBef>
                <a:spcPts val="375"/>
              </a:spcBef>
              <a:spcAft>
                <a:spcPts val="0"/>
              </a:spcAft>
              <a:buClr>
                <a:schemeClr val="dk1"/>
              </a:buClr>
              <a:buSzPts val="1200"/>
              <a:buNone/>
              <a:defRPr b="1" sz="1200"/>
            </a:lvl6pPr>
            <a:lvl7pPr indent="-228600" lvl="6" marL="3200400" algn="l">
              <a:lnSpc>
                <a:spcPct val="90000"/>
              </a:lnSpc>
              <a:spcBef>
                <a:spcPts val="375"/>
              </a:spcBef>
              <a:spcAft>
                <a:spcPts val="0"/>
              </a:spcAft>
              <a:buClr>
                <a:schemeClr val="dk1"/>
              </a:buClr>
              <a:buSzPts val="1200"/>
              <a:buNone/>
              <a:defRPr b="1" sz="1200"/>
            </a:lvl7pPr>
            <a:lvl8pPr indent="-228600" lvl="7" marL="3657600" algn="l">
              <a:lnSpc>
                <a:spcPct val="90000"/>
              </a:lnSpc>
              <a:spcBef>
                <a:spcPts val="375"/>
              </a:spcBef>
              <a:spcAft>
                <a:spcPts val="0"/>
              </a:spcAft>
              <a:buClr>
                <a:schemeClr val="dk1"/>
              </a:buClr>
              <a:buSzPts val="1200"/>
              <a:buNone/>
              <a:defRPr b="1" sz="1200"/>
            </a:lvl8pPr>
            <a:lvl9pPr indent="-228600" lvl="8" marL="4114800" algn="l">
              <a:lnSpc>
                <a:spcPct val="90000"/>
              </a:lnSpc>
              <a:spcBef>
                <a:spcPts val="375"/>
              </a:spcBef>
              <a:spcAft>
                <a:spcPts val="0"/>
              </a:spcAft>
              <a:buClr>
                <a:schemeClr val="dk1"/>
              </a:buClr>
              <a:buSzPts val="1200"/>
              <a:buNone/>
              <a:defRPr b="1" sz="1200"/>
            </a:lvl9pPr>
          </a:lstStyle>
          <a:p/>
        </p:txBody>
      </p:sp>
      <p:sp>
        <p:nvSpPr>
          <p:cNvPr id="42" name="Google Shape;42;p17"/>
          <p:cNvSpPr txBox="1"/>
          <p:nvPr>
            <p:ph idx="4" type="body"/>
          </p:nvPr>
        </p:nvSpPr>
        <p:spPr>
          <a:xfrm>
            <a:off x="4629150" y="1878806"/>
            <a:ext cx="3887391" cy="2763441"/>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750"/>
              </a:spcBef>
              <a:spcAft>
                <a:spcPts val="0"/>
              </a:spcAft>
              <a:buClr>
                <a:schemeClr val="dk1"/>
              </a:buClr>
              <a:buSzPts val="1800"/>
              <a:buChar char="•"/>
              <a:defRPr/>
            </a:lvl1pPr>
            <a:lvl2pPr indent="-342900" lvl="1" marL="914400" algn="l">
              <a:lnSpc>
                <a:spcPct val="90000"/>
              </a:lnSpc>
              <a:spcBef>
                <a:spcPts val="375"/>
              </a:spcBef>
              <a:spcAft>
                <a:spcPts val="0"/>
              </a:spcAft>
              <a:buClr>
                <a:schemeClr val="dk1"/>
              </a:buClr>
              <a:buSzPts val="1800"/>
              <a:buChar char="•"/>
              <a:defRPr/>
            </a:lvl2pPr>
            <a:lvl3pPr indent="-342900" lvl="2" marL="1371600" algn="l">
              <a:lnSpc>
                <a:spcPct val="90000"/>
              </a:lnSpc>
              <a:spcBef>
                <a:spcPts val="375"/>
              </a:spcBef>
              <a:spcAft>
                <a:spcPts val="0"/>
              </a:spcAft>
              <a:buClr>
                <a:schemeClr val="dk1"/>
              </a:buClr>
              <a:buSzPts val="1800"/>
              <a:buChar char="•"/>
              <a:defRPr/>
            </a:lvl3pPr>
            <a:lvl4pPr indent="-342900" lvl="3" marL="1828800" algn="l">
              <a:lnSpc>
                <a:spcPct val="90000"/>
              </a:lnSpc>
              <a:spcBef>
                <a:spcPts val="375"/>
              </a:spcBef>
              <a:spcAft>
                <a:spcPts val="0"/>
              </a:spcAft>
              <a:buClr>
                <a:schemeClr val="dk1"/>
              </a:buClr>
              <a:buSzPts val="1800"/>
              <a:buChar char="•"/>
              <a:defRPr/>
            </a:lvl4pPr>
            <a:lvl5pPr indent="-342900" lvl="4" marL="2286000" algn="l">
              <a:lnSpc>
                <a:spcPct val="90000"/>
              </a:lnSpc>
              <a:spcBef>
                <a:spcPts val="375"/>
              </a:spcBef>
              <a:spcAft>
                <a:spcPts val="0"/>
              </a:spcAft>
              <a:buClr>
                <a:schemeClr val="dk1"/>
              </a:buClr>
              <a:buSzPts val="1800"/>
              <a:buChar char="•"/>
              <a:defRPr/>
            </a:lvl5pPr>
            <a:lvl6pPr indent="-342900" lvl="5" marL="2743200" algn="l">
              <a:lnSpc>
                <a:spcPct val="90000"/>
              </a:lnSpc>
              <a:spcBef>
                <a:spcPts val="375"/>
              </a:spcBef>
              <a:spcAft>
                <a:spcPts val="0"/>
              </a:spcAft>
              <a:buClr>
                <a:schemeClr val="dk1"/>
              </a:buClr>
              <a:buSzPts val="1800"/>
              <a:buChar char="•"/>
              <a:defRPr/>
            </a:lvl6pPr>
            <a:lvl7pPr indent="-342900" lvl="6" marL="3200400" algn="l">
              <a:lnSpc>
                <a:spcPct val="90000"/>
              </a:lnSpc>
              <a:spcBef>
                <a:spcPts val="375"/>
              </a:spcBef>
              <a:spcAft>
                <a:spcPts val="0"/>
              </a:spcAft>
              <a:buClr>
                <a:schemeClr val="dk1"/>
              </a:buClr>
              <a:buSzPts val="1800"/>
              <a:buChar char="•"/>
              <a:defRPr/>
            </a:lvl7pPr>
            <a:lvl8pPr indent="-342900" lvl="7" marL="3657600" algn="l">
              <a:lnSpc>
                <a:spcPct val="90000"/>
              </a:lnSpc>
              <a:spcBef>
                <a:spcPts val="375"/>
              </a:spcBef>
              <a:spcAft>
                <a:spcPts val="0"/>
              </a:spcAft>
              <a:buClr>
                <a:schemeClr val="dk1"/>
              </a:buClr>
              <a:buSzPts val="1800"/>
              <a:buChar char="•"/>
              <a:defRPr/>
            </a:lvl8pPr>
            <a:lvl9pPr indent="-342900" lvl="8" marL="4114800" algn="l">
              <a:lnSpc>
                <a:spcPct val="90000"/>
              </a:lnSpc>
              <a:spcBef>
                <a:spcPts val="375"/>
              </a:spcBef>
              <a:spcAft>
                <a:spcPts val="0"/>
              </a:spcAft>
              <a:buClr>
                <a:schemeClr val="dk1"/>
              </a:buClr>
              <a:buSzPts val="1800"/>
              <a:buChar char="•"/>
              <a:defRPr/>
            </a:lvl9pPr>
          </a:lstStyle>
          <a:p/>
        </p:txBody>
      </p:sp>
      <p:sp>
        <p:nvSpPr>
          <p:cNvPr id="43" name="Google Shape;43;p17"/>
          <p:cNvSpPr txBox="1"/>
          <p:nvPr>
            <p:ph idx="10" type="dt"/>
          </p:nvPr>
        </p:nvSpPr>
        <p:spPr>
          <a:xfrm>
            <a:off x="628650" y="4767263"/>
            <a:ext cx="2057400" cy="273844"/>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4" name="Google Shape;44;p17"/>
          <p:cNvSpPr txBox="1"/>
          <p:nvPr>
            <p:ph idx="11" type="ftr"/>
          </p:nvPr>
        </p:nvSpPr>
        <p:spPr>
          <a:xfrm>
            <a:off x="3028950" y="4767263"/>
            <a:ext cx="3086100" cy="273844"/>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5" name="Google Shape;45;p17"/>
          <p:cNvSpPr txBox="1"/>
          <p:nvPr>
            <p:ph idx="12" type="sldNum"/>
          </p:nvPr>
        </p:nvSpPr>
        <p:spPr>
          <a:xfrm>
            <a:off x="6457950" y="4767263"/>
            <a:ext cx="2057400" cy="273844"/>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46" name="Shape 46"/>
        <p:cNvGrpSpPr/>
        <p:nvPr/>
      </p:nvGrpSpPr>
      <p:grpSpPr>
        <a:xfrm>
          <a:off x="0" y="0"/>
          <a:ext cx="0" cy="0"/>
          <a:chOff x="0" y="0"/>
          <a:chExt cx="0" cy="0"/>
        </a:xfrm>
      </p:grpSpPr>
      <p:sp>
        <p:nvSpPr>
          <p:cNvPr id="47" name="Google Shape;47;p18"/>
          <p:cNvSpPr txBox="1"/>
          <p:nvPr>
            <p:ph type="title"/>
          </p:nvPr>
        </p:nvSpPr>
        <p:spPr>
          <a:xfrm>
            <a:off x="628650" y="273844"/>
            <a:ext cx="7886700" cy="994172"/>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48" name="Google Shape;48;p18"/>
          <p:cNvSpPr txBox="1"/>
          <p:nvPr>
            <p:ph idx="10" type="dt"/>
          </p:nvPr>
        </p:nvSpPr>
        <p:spPr>
          <a:xfrm>
            <a:off x="628650" y="4767263"/>
            <a:ext cx="2057400" cy="273844"/>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9" name="Google Shape;49;p18"/>
          <p:cNvSpPr txBox="1"/>
          <p:nvPr>
            <p:ph idx="11" type="ftr"/>
          </p:nvPr>
        </p:nvSpPr>
        <p:spPr>
          <a:xfrm>
            <a:off x="3028950" y="4767263"/>
            <a:ext cx="3086100" cy="273844"/>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0" name="Google Shape;50;p18"/>
          <p:cNvSpPr txBox="1"/>
          <p:nvPr>
            <p:ph idx="12" type="sldNum"/>
          </p:nvPr>
        </p:nvSpPr>
        <p:spPr>
          <a:xfrm>
            <a:off x="6457950" y="4767263"/>
            <a:ext cx="2057400" cy="273844"/>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51" name="Shape 51"/>
        <p:cNvGrpSpPr/>
        <p:nvPr/>
      </p:nvGrpSpPr>
      <p:grpSpPr>
        <a:xfrm>
          <a:off x="0" y="0"/>
          <a:ext cx="0" cy="0"/>
          <a:chOff x="0" y="0"/>
          <a:chExt cx="0" cy="0"/>
        </a:xfrm>
      </p:grpSpPr>
      <p:sp>
        <p:nvSpPr>
          <p:cNvPr id="52" name="Google Shape;52;p19"/>
          <p:cNvSpPr txBox="1"/>
          <p:nvPr>
            <p:ph idx="10" type="dt"/>
          </p:nvPr>
        </p:nvSpPr>
        <p:spPr>
          <a:xfrm>
            <a:off x="628650" y="4767263"/>
            <a:ext cx="2057400" cy="273844"/>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3" name="Google Shape;53;p19"/>
          <p:cNvSpPr txBox="1"/>
          <p:nvPr>
            <p:ph idx="11" type="ftr"/>
          </p:nvPr>
        </p:nvSpPr>
        <p:spPr>
          <a:xfrm>
            <a:off x="3028950" y="4767263"/>
            <a:ext cx="3086100" cy="273844"/>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4" name="Google Shape;54;p19"/>
          <p:cNvSpPr txBox="1"/>
          <p:nvPr>
            <p:ph idx="12" type="sldNum"/>
          </p:nvPr>
        </p:nvSpPr>
        <p:spPr>
          <a:xfrm>
            <a:off x="6457950" y="4767263"/>
            <a:ext cx="2057400" cy="273844"/>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type="objTx">
  <p:cSld name="OBJECT_WITH_CAPTION_TEXT">
    <p:spTree>
      <p:nvGrpSpPr>
        <p:cNvPr id="55" name="Shape 55"/>
        <p:cNvGrpSpPr/>
        <p:nvPr/>
      </p:nvGrpSpPr>
      <p:grpSpPr>
        <a:xfrm>
          <a:off x="0" y="0"/>
          <a:ext cx="0" cy="0"/>
          <a:chOff x="0" y="0"/>
          <a:chExt cx="0" cy="0"/>
        </a:xfrm>
      </p:grpSpPr>
      <p:sp>
        <p:nvSpPr>
          <p:cNvPr id="56" name="Google Shape;56;p20"/>
          <p:cNvSpPr txBox="1"/>
          <p:nvPr>
            <p:ph type="title"/>
          </p:nvPr>
        </p:nvSpPr>
        <p:spPr>
          <a:xfrm>
            <a:off x="629841" y="342900"/>
            <a:ext cx="2949178" cy="120015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2400"/>
              <a:buFont typeface="Play"/>
              <a:buNone/>
              <a:defRPr sz="24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57" name="Google Shape;57;p20"/>
          <p:cNvSpPr txBox="1"/>
          <p:nvPr>
            <p:ph idx="1" type="body"/>
          </p:nvPr>
        </p:nvSpPr>
        <p:spPr>
          <a:xfrm>
            <a:off x="3887391" y="740569"/>
            <a:ext cx="4629150" cy="3655219"/>
          </a:xfrm>
          <a:prstGeom prst="rect">
            <a:avLst/>
          </a:prstGeom>
          <a:noFill/>
          <a:ln>
            <a:noFill/>
          </a:ln>
        </p:spPr>
        <p:txBody>
          <a:bodyPr anchorCtr="0" anchor="t" bIns="45700" lIns="91425" spcFirstLastPara="1" rIns="91425" wrap="square" tIns="45700">
            <a:normAutofit/>
          </a:bodyPr>
          <a:lstStyle>
            <a:lvl1pPr indent="-381000" lvl="0" marL="457200" algn="l">
              <a:lnSpc>
                <a:spcPct val="90000"/>
              </a:lnSpc>
              <a:spcBef>
                <a:spcPts val="750"/>
              </a:spcBef>
              <a:spcAft>
                <a:spcPts val="0"/>
              </a:spcAft>
              <a:buClr>
                <a:schemeClr val="dk1"/>
              </a:buClr>
              <a:buSzPts val="2400"/>
              <a:buChar char="•"/>
              <a:defRPr sz="2400"/>
            </a:lvl1pPr>
            <a:lvl2pPr indent="-361950" lvl="1" marL="914400" algn="l">
              <a:lnSpc>
                <a:spcPct val="90000"/>
              </a:lnSpc>
              <a:spcBef>
                <a:spcPts val="375"/>
              </a:spcBef>
              <a:spcAft>
                <a:spcPts val="0"/>
              </a:spcAft>
              <a:buClr>
                <a:schemeClr val="dk1"/>
              </a:buClr>
              <a:buSzPts val="2100"/>
              <a:buChar char="•"/>
              <a:defRPr sz="2100"/>
            </a:lvl2pPr>
            <a:lvl3pPr indent="-342900" lvl="2" marL="1371600" algn="l">
              <a:lnSpc>
                <a:spcPct val="90000"/>
              </a:lnSpc>
              <a:spcBef>
                <a:spcPts val="375"/>
              </a:spcBef>
              <a:spcAft>
                <a:spcPts val="0"/>
              </a:spcAft>
              <a:buClr>
                <a:schemeClr val="dk1"/>
              </a:buClr>
              <a:buSzPts val="1800"/>
              <a:buChar char="•"/>
              <a:defRPr sz="1800"/>
            </a:lvl3pPr>
            <a:lvl4pPr indent="-323850" lvl="3" marL="1828800" algn="l">
              <a:lnSpc>
                <a:spcPct val="90000"/>
              </a:lnSpc>
              <a:spcBef>
                <a:spcPts val="375"/>
              </a:spcBef>
              <a:spcAft>
                <a:spcPts val="0"/>
              </a:spcAft>
              <a:buClr>
                <a:schemeClr val="dk1"/>
              </a:buClr>
              <a:buSzPts val="1500"/>
              <a:buChar char="•"/>
              <a:defRPr sz="1500"/>
            </a:lvl4pPr>
            <a:lvl5pPr indent="-323850" lvl="4" marL="2286000" algn="l">
              <a:lnSpc>
                <a:spcPct val="90000"/>
              </a:lnSpc>
              <a:spcBef>
                <a:spcPts val="375"/>
              </a:spcBef>
              <a:spcAft>
                <a:spcPts val="0"/>
              </a:spcAft>
              <a:buClr>
                <a:schemeClr val="dk1"/>
              </a:buClr>
              <a:buSzPts val="1500"/>
              <a:buChar char="•"/>
              <a:defRPr sz="1500"/>
            </a:lvl5pPr>
            <a:lvl6pPr indent="-323850" lvl="5" marL="2743200" algn="l">
              <a:lnSpc>
                <a:spcPct val="90000"/>
              </a:lnSpc>
              <a:spcBef>
                <a:spcPts val="375"/>
              </a:spcBef>
              <a:spcAft>
                <a:spcPts val="0"/>
              </a:spcAft>
              <a:buClr>
                <a:schemeClr val="dk1"/>
              </a:buClr>
              <a:buSzPts val="1500"/>
              <a:buChar char="•"/>
              <a:defRPr sz="1500"/>
            </a:lvl6pPr>
            <a:lvl7pPr indent="-323850" lvl="6" marL="3200400" algn="l">
              <a:lnSpc>
                <a:spcPct val="90000"/>
              </a:lnSpc>
              <a:spcBef>
                <a:spcPts val="375"/>
              </a:spcBef>
              <a:spcAft>
                <a:spcPts val="0"/>
              </a:spcAft>
              <a:buClr>
                <a:schemeClr val="dk1"/>
              </a:buClr>
              <a:buSzPts val="1500"/>
              <a:buChar char="•"/>
              <a:defRPr sz="1500"/>
            </a:lvl7pPr>
            <a:lvl8pPr indent="-323850" lvl="7" marL="3657600" algn="l">
              <a:lnSpc>
                <a:spcPct val="90000"/>
              </a:lnSpc>
              <a:spcBef>
                <a:spcPts val="375"/>
              </a:spcBef>
              <a:spcAft>
                <a:spcPts val="0"/>
              </a:spcAft>
              <a:buClr>
                <a:schemeClr val="dk1"/>
              </a:buClr>
              <a:buSzPts val="1500"/>
              <a:buChar char="•"/>
              <a:defRPr sz="1500"/>
            </a:lvl8pPr>
            <a:lvl9pPr indent="-323850" lvl="8" marL="4114800" algn="l">
              <a:lnSpc>
                <a:spcPct val="90000"/>
              </a:lnSpc>
              <a:spcBef>
                <a:spcPts val="375"/>
              </a:spcBef>
              <a:spcAft>
                <a:spcPts val="0"/>
              </a:spcAft>
              <a:buClr>
                <a:schemeClr val="dk1"/>
              </a:buClr>
              <a:buSzPts val="1500"/>
              <a:buChar char="•"/>
              <a:defRPr sz="1500"/>
            </a:lvl9pPr>
          </a:lstStyle>
          <a:p/>
        </p:txBody>
      </p:sp>
      <p:sp>
        <p:nvSpPr>
          <p:cNvPr id="58" name="Google Shape;58;p20"/>
          <p:cNvSpPr txBox="1"/>
          <p:nvPr>
            <p:ph idx="2" type="body"/>
          </p:nvPr>
        </p:nvSpPr>
        <p:spPr>
          <a:xfrm>
            <a:off x="629841" y="1543050"/>
            <a:ext cx="2949178" cy="2858691"/>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750"/>
              </a:spcBef>
              <a:spcAft>
                <a:spcPts val="0"/>
              </a:spcAft>
              <a:buClr>
                <a:schemeClr val="dk1"/>
              </a:buClr>
              <a:buSzPts val="1200"/>
              <a:buNone/>
              <a:defRPr sz="1200"/>
            </a:lvl1pPr>
            <a:lvl2pPr indent="-228600" lvl="1" marL="914400" algn="l">
              <a:lnSpc>
                <a:spcPct val="90000"/>
              </a:lnSpc>
              <a:spcBef>
                <a:spcPts val="375"/>
              </a:spcBef>
              <a:spcAft>
                <a:spcPts val="0"/>
              </a:spcAft>
              <a:buClr>
                <a:schemeClr val="dk1"/>
              </a:buClr>
              <a:buSzPts val="1050"/>
              <a:buNone/>
              <a:defRPr sz="1050"/>
            </a:lvl2pPr>
            <a:lvl3pPr indent="-228600" lvl="2" marL="1371600" algn="l">
              <a:lnSpc>
                <a:spcPct val="90000"/>
              </a:lnSpc>
              <a:spcBef>
                <a:spcPts val="375"/>
              </a:spcBef>
              <a:spcAft>
                <a:spcPts val="0"/>
              </a:spcAft>
              <a:buClr>
                <a:schemeClr val="dk1"/>
              </a:buClr>
              <a:buSzPts val="900"/>
              <a:buNone/>
              <a:defRPr sz="900"/>
            </a:lvl3pPr>
            <a:lvl4pPr indent="-228600" lvl="3" marL="1828800" algn="l">
              <a:lnSpc>
                <a:spcPct val="90000"/>
              </a:lnSpc>
              <a:spcBef>
                <a:spcPts val="375"/>
              </a:spcBef>
              <a:spcAft>
                <a:spcPts val="0"/>
              </a:spcAft>
              <a:buClr>
                <a:schemeClr val="dk1"/>
              </a:buClr>
              <a:buSzPts val="750"/>
              <a:buNone/>
              <a:defRPr sz="750"/>
            </a:lvl4pPr>
            <a:lvl5pPr indent="-228600" lvl="4" marL="2286000" algn="l">
              <a:lnSpc>
                <a:spcPct val="90000"/>
              </a:lnSpc>
              <a:spcBef>
                <a:spcPts val="375"/>
              </a:spcBef>
              <a:spcAft>
                <a:spcPts val="0"/>
              </a:spcAft>
              <a:buClr>
                <a:schemeClr val="dk1"/>
              </a:buClr>
              <a:buSzPts val="750"/>
              <a:buNone/>
              <a:defRPr sz="750"/>
            </a:lvl5pPr>
            <a:lvl6pPr indent="-228600" lvl="5" marL="2743200" algn="l">
              <a:lnSpc>
                <a:spcPct val="90000"/>
              </a:lnSpc>
              <a:spcBef>
                <a:spcPts val="375"/>
              </a:spcBef>
              <a:spcAft>
                <a:spcPts val="0"/>
              </a:spcAft>
              <a:buClr>
                <a:schemeClr val="dk1"/>
              </a:buClr>
              <a:buSzPts val="750"/>
              <a:buNone/>
              <a:defRPr sz="750"/>
            </a:lvl6pPr>
            <a:lvl7pPr indent="-228600" lvl="6" marL="3200400" algn="l">
              <a:lnSpc>
                <a:spcPct val="90000"/>
              </a:lnSpc>
              <a:spcBef>
                <a:spcPts val="375"/>
              </a:spcBef>
              <a:spcAft>
                <a:spcPts val="0"/>
              </a:spcAft>
              <a:buClr>
                <a:schemeClr val="dk1"/>
              </a:buClr>
              <a:buSzPts val="750"/>
              <a:buNone/>
              <a:defRPr sz="750"/>
            </a:lvl7pPr>
            <a:lvl8pPr indent="-228600" lvl="7" marL="3657600" algn="l">
              <a:lnSpc>
                <a:spcPct val="90000"/>
              </a:lnSpc>
              <a:spcBef>
                <a:spcPts val="375"/>
              </a:spcBef>
              <a:spcAft>
                <a:spcPts val="0"/>
              </a:spcAft>
              <a:buClr>
                <a:schemeClr val="dk1"/>
              </a:buClr>
              <a:buSzPts val="750"/>
              <a:buNone/>
              <a:defRPr sz="750"/>
            </a:lvl8pPr>
            <a:lvl9pPr indent="-228600" lvl="8" marL="4114800" algn="l">
              <a:lnSpc>
                <a:spcPct val="90000"/>
              </a:lnSpc>
              <a:spcBef>
                <a:spcPts val="375"/>
              </a:spcBef>
              <a:spcAft>
                <a:spcPts val="0"/>
              </a:spcAft>
              <a:buClr>
                <a:schemeClr val="dk1"/>
              </a:buClr>
              <a:buSzPts val="750"/>
              <a:buNone/>
              <a:defRPr sz="750"/>
            </a:lvl9pPr>
          </a:lstStyle>
          <a:p/>
        </p:txBody>
      </p:sp>
      <p:sp>
        <p:nvSpPr>
          <p:cNvPr id="59" name="Google Shape;59;p20"/>
          <p:cNvSpPr txBox="1"/>
          <p:nvPr>
            <p:ph idx="10" type="dt"/>
          </p:nvPr>
        </p:nvSpPr>
        <p:spPr>
          <a:xfrm>
            <a:off x="628650" y="4767263"/>
            <a:ext cx="2057400" cy="273844"/>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0" name="Google Shape;60;p20"/>
          <p:cNvSpPr txBox="1"/>
          <p:nvPr>
            <p:ph idx="11" type="ftr"/>
          </p:nvPr>
        </p:nvSpPr>
        <p:spPr>
          <a:xfrm>
            <a:off x="3028950" y="4767263"/>
            <a:ext cx="3086100" cy="273844"/>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1" name="Google Shape;61;p20"/>
          <p:cNvSpPr txBox="1"/>
          <p:nvPr>
            <p:ph idx="12" type="sldNum"/>
          </p:nvPr>
        </p:nvSpPr>
        <p:spPr>
          <a:xfrm>
            <a:off x="6457950" y="4767263"/>
            <a:ext cx="2057400" cy="273844"/>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0" Type="http://schemas.openxmlformats.org/officeDocument/2006/relationships/slideLayout" Target="../slideLayouts/slideLayout10.xml"/><Relationship Id="rId13" Type="http://schemas.openxmlformats.org/officeDocument/2006/relationships/theme" Target="../theme/theme2.xml"/><Relationship Id="rId12" Type="http://schemas.openxmlformats.org/officeDocument/2006/relationships/slideLayout" Target="../slideLayouts/slideLayout12.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5" name="Shape 5"/>
        <p:cNvGrpSpPr/>
        <p:nvPr/>
      </p:nvGrpSpPr>
      <p:grpSpPr>
        <a:xfrm>
          <a:off x="0" y="0"/>
          <a:ext cx="0" cy="0"/>
          <a:chOff x="0" y="0"/>
          <a:chExt cx="0" cy="0"/>
        </a:xfrm>
      </p:grpSpPr>
      <p:sp>
        <p:nvSpPr>
          <p:cNvPr id="6" name="Google Shape;6;p11"/>
          <p:cNvSpPr txBox="1"/>
          <p:nvPr>
            <p:ph type="title"/>
          </p:nvPr>
        </p:nvSpPr>
        <p:spPr>
          <a:xfrm>
            <a:off x="628650" y="273844"/>
            <a:ext cx="7886700" cy="994172"/>
          </a:xfrm>
          <a:prstGeom prst="rect">
            <a:avLst/>
          </a:prstGeom>
          <a:noFill/>
          <a:ln>
            <a:noFill/>
          </a:ln>
        </p:spPr>
        <p:txBody>
          <a:bodyPr anchorCtr="0" anchor="ctr" bIns="45700" lIns="91425" spcFirstLastPara="1" rIns="91425" wrap="square" tIns="45700">
            <a:normAutofit/>
          </a:bodyPr>
          <a:lstStyle>
            <a:lvl1pPr lvl="0" marR="0" rtl="0" algn="l">
              <a:lnSpc>
                <a:spcPct val="90000"/>
              </a:lnSpc>
              <a:spcBef>
                <a:spcPts val="0"/>
              </a:spcBef>
              <a:spcAft>
                <a:spcPts val="0"/>
              </a:spcAft>
              <a:buClr>
                <a:schemeClr val="dk1"/>
              </a:buClr>
              <a:buSzPts val="3300"/>
              <a:buFont typeface="Play"/>
              <a:buNone/>
              <a:defRPr b="0" i="0" sz="3300" u="none" cap="none" strike="noStrike">
                <a:solidFill>
                  <a:schemeClr val="dk1"/>
                </a:solidFill>
                <a:latin typeface="Play"/>
                <a:ea typeface="Play"/>
                <a:cs typeface="Play"/>
                <a:sym typeface="Play"/>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7" name="Google Shape;7;p11"/>
          <p:cNvSpPr txBox="1"/>
          <p:nvPr>
            <p:ph idx="1" type="body"/>
          </p:nvPr>
        </p:nvSpPr>
        <p:spPr>
          <a:xfrm>
            <a:off x="628650" y="1369218"/>
            <a:ext cx="7886700" cy="3263504"/>
          </a:xfrm>
          <a:prstGeom prst="rect">
            <a:avLst/>
          </a:prstGeom>
          <a:noFill/>
          <a:ln>
            <a:noFill/>
          </a:ln>
        </p:spPr>
        <p:txBody>
          <a:bodyPr anchorCtr="0" anchor="t" bIns="45700" lIns="91425" spcFirstLastPara="1" rIns="91425" wrap="square" tIns="45700">
            <a:normAutofit/>
          </a:bodyPr>
          <a:lstStyle>
            <a:lvl1pPr indent="-361950" lvl="0" marL="457200" marR="0" rtl="0" algn="l">
              <a:lnSpc>
                <a:spcPct val="90000"/>
              </a:lnSpc>
              <a:spcBef>
                <a:spcPts val="750"/>
              </a:spcBef>
              <a:spcAft>
                <a:spcPts val="0"/>
              </a:spcAft>
              <a:buClr>
                <a:schemeClr val="dk1"/>
              </a:buClr>
              <a:buSzPts val="2100"/>
              <a:buFont typeface="Arial"/>
              <a:buChar char="•"/>
              <a:defRPr b="0" i="0" sz="2100" u="none" cap="none" strike="noStrike">
                <a:solidFill>
                  <a:schemeClr val="dk1"/>
                </a:solidFill>
                <a:latin typeface="Arial"/>
                <a:ea typeface="Arial"/>
                <a:cs typeface="Arial"/>
                <a:sym typeface="Arial"/>
              </a:defRPr>
            </a:lvl1pPr>
            <a:lvl2pPr indent="-342900" lvl="1" marL="914400" marR="0" rtl="0" algn="l">
              <a:lnSpc>
                <a:spcPct val="90000"/>
              </a:lnSpc>
              <a:spcBef>
                <a:spcPts val="375"/>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2pPr>
            <a:lvl3pPr indent="-323850" lvl="2" marL="1371600" marR="0" rtl="0" algn="l">
              <a:lnSpc>
                <a:spcPct val="90000"/>
              </a:lnSpc>
              <a:spcBef>
                <a:spcPts val="375"/>
              </a:spcBef>
              <a:spcAft>
                <a:spcPts val="0"/>
              </a:spcAft>
              <a:buClr>
                <a:schemeClr val="dk1"/>
              </a:buClr>
              <a:buSzPts val="1500"/>
              <a:buFont typeface="Arial"/>
              <a:buChar char="•"/>
              <a:defRPr b="0" i="0" sz="1500" u="none" cap="none" strike="noStrike">
                <a:solidFill>
                  <a:schemeClr val="dk1"/>
                </a:solidFill>
                <a:latin typeface="Arial"/>
                <a:ea typeface="Arial"/>
                <a:cs typeface="Arial"/>
                <a:sym typeface="Arial"/>
              </a:defRPr>
            </a:lvl3pPr>
            <a:lvl4pPr indent="-314325" lvl="3" marL="1828800" marR="0" rtl="0" algn="l">
              <a:lnSpc>
                <a:spcPct val="90000"/>
              </a:lnSpc>
              <a:spcBef>
                <a:spcPts val="375"/>
              </a:spcBef>
              <a:spcAft>
                <a:spcPts val="0"/>
              </a:spcAft>
              <a:buClr>
                <a:schemeClr val="dk1"/>
              </a:buClr>
              <a:buSzPts val="1350"/>
              <a:buFont typeface="Arial"/>
              <a:buChar char="•"/>
              <a:defRPr b="0" i="0" sz="1350" u="none" cap="none" strike="noStrike">
                <a:solidFill>
                  <a:schemeClr val="dk1"/>
                </a:solidFill>
                <a:latin typeface="Arial"/>
                <a:ea typeface="Arial"/>
                <a:cs typeface="Arial"/>
                <a:sym typeface="Arial"/>
              </a:defRPr>
            </a:lvl4pPr>
            <a:lvl5pPr indent="-314325" lvl="4" marL="2286000" marR="0" rtl="0" algn="l">
              <a:lnSpc>
                <a:spcPct val="90000"/>
              </a:lnSpc>
              <a:spcBef>
                <a:spcPts val="375"/>
              </a:spcBef>
              <a:spcAft>
                <a:spcPts val="0"/>
              </a:spcAft>
              <a:buClr>
                <a:schemeClr val="dk1"/>
              </a:buClr>
              <a:buSzPts val="1350"/>
              <a:buFont typeface="Arial"/>
              <a:buChar char="•"/>
              <a:defRPr b="0" i="0" sz="1350" u="none" cap="none" strike="noStrike">
                <a:solidFill>
                  <a:schemeClr val="dk1"/>
                </a:solidFill>
                <a:latin typeface="Arial"/>
                <a:ea typeface="Arial"/>
                <a:cs typeface="Arial"/>
                <a:sym typeface="Arial"/>
              </a:defRPr>
            </a:lvl5pPr>
            <a:lvl6pPr indent="-314325" lvl="5" marL="2743200" marR="0" rtl="0" algn="l">
              <a:lnSpc>
                <a:spcPct val="90000"/>
              </a:lnSpc>
              <a:spcBef>
                <a:spcPts val="375"/>
              </a:spcBef>
              <a:spcAft>
                <a:spcPts val="0"/>
              </a:spcAft>
              <a:buClr>
                <a:schemeClr val="dk1"/>
              </a:buClr>
              <a:buSzPts val="1350"/>
              <a:buFont typeface="Arial"/>
              <a:buChar char="•"/>
              <a:defRPr b="0" i="0" sz="1350" u="none" cap="none" strike="noStrike">
                <a:solidFill>
                  <a:schemeClr val="dk1"/>
                </a:solidFill>
                <a:latin typeface="Arial"/>
                <a:ea typeface="Arial"/>
                <a:cs typeface="Arial"/>
                <a:sym typeface="Arial"/>
              </a:defRPr>
            </a:lvl6pPr>
            <a:lvl7pPr indent="-314325" lvl="6" marL="3200400" marR="0" rtl="0" algn="l">
              <a:lnSpc>
                <a:spcPct val="90000"/>
              </a:lnSpc>
              <a:spcBef>
                <a:spcPts val="375"/>
              </a:spcBef>
              <a:spcAft>
                <a:spcPts val="0"/>
              </a:spcAft>
              <a:buClr>
                <a:schemeClr val="dk1"/>
              </a:buClr>
              <a:buSzPts val="1350"/>
              <a:buFont typeface="Arial"/>
              <a:buChar char="•"/>
              <a:defRPr b="0" i="0" sz="1350" u="none" cap="none" strike="noStrike">
                <a:solidFill>
                  <a:schemeClr val="dk1"/>
                </a:solidFill>
                <a:latin typeface="Arial"/>
                <a:ea typeface="Arial"/>
                <a:cs typeface="Arial"/>
                <a:sym typeface="Arial"/>
              </a:defRPr>
            </a:lvl7pPr>
            <a:lvl8pPr indent="-314325" lvl="7" marL="3657600" marR="0" rtl="0" algn="l">
              <a:lnSpc>
                <a:spcPct val="90000"/>
              </a:lnSpc>
              <a:spcBef>
                <a:spcPts val="375"/>
              </a:spcBef>
              <a:spcAft>
                <a:spcPts val="0"/>
              </a:spcAft>
              <a:buClr>
                <a:schemeClr val="dk1"/>
              </a:buClr>
              <a:buSzPts val="1350"/>
              <a:buFont typeface="Arial"/>
              <a:buChar char="•"/>
              <a:defRPr b="0" i="0" sz="1350" u="none" cap="none" strike="noStrike">
                <a:solidFill>
                  <a:schemeClr val="dk1"/>
                </a:solidFill>
                <a:latin typeface="Arial"/>
                <a:ea typeface="Arial"/>
                <a:cs typeface="Arial"/>
                <a:sym typeface="Arial"/>
              </a:defRPr>
            </a:lvl8pPr>
            <a:lvl9pPr indent="-314325" lvl="8" marL="4114800" marR="0" rtl="0" algn="l">
              <a:lnSpc>
                <a:spcPct val="90000"/>
              </a:lnSpc>
              <a:spcBef>
                <a:spcPts val="375"/>
              </a:spcBef>
              <a:spcAft>
                <a:spcPts val="0"/>
              </a:spcAft>
              <a:buClr>
                <a:schemeClr val="dk1"/>
              </a:buClr>
              <a:buSzPts val="1350"/>
              <a:buFont typeface="Arial"/>
              <a:buChar char="•"/>
              <a:defRPr b="0" i="0" sz="1350" u="none" cap="none" strike="noStrike">
                <a:solidFill>
                  <a:schemeClr val="dk1"/>
                </a:solidFill>
                <a:latin typeface="Arial"/>
                <a:ea typeface="Arial"/>
                <a:cs typeface="Arial"/>
                <a:sym typeface="Arial"/>
              </a:defRPr>
            </a:lvl9pPr>
          </a:lstStyle>
          <a:p/>
        </p:txBody>
      </p:sp>
      <p:sp>
        <p:nvSpPr>
          <p:cNvPr id="8" name="Google Shape;8;p11"/>
          <p:cNvSpPr txBox="1"/>
          <p:nvPr>
            <p:ph idx="10" type="dt"/>
          </p:nvPr>
        </p:nvSpPr>
        <p:spPr>
          <a:xfrm>
            <a:off x="628650" y="4767263"/>
            <a:ext cx="2057400" cy="273844"/>
          </a:xfrm>
          <a:prstGeom prst="rect">
            <a:avLst/>
          </a:prstGeom>
          <a:noFill/>
          <a:ln>
            <a:noFill/>
          </a:ln>
        </p:spPr>
        <p:txBody>
          <a:bodyPr anchorCtr="0" anchor="ctr" bIns="45700" lIns="91425" spcFirstLastPara="1" rIns="91425" wrap="square" tIns="45700">
            <a:noAutofit/>
          </a:bodyPr>
          <a:lstStyle>
            <a:lvl1pPr lvl="0" marR="0" rtl="0" algn="l">
              <a:spcBef>
                <a:spcPts val="0"/>
              </a:spcBef>
              <a:spcAft>
                <a:spcPts val="0"/>
              </a:spcAft>
              <a:buSzPts val="1400"/>
              <a:buNone/>
              <a:defRPr b="0" i="0" sz="900" u="none" cap="none" strike="noStrike">
                <a:solidFill>
                  <a:srgbClr val="757575"/>
                </a:solidFill>
                <a:latin typeface="Arial"/>
                <a:ea typeface="Arial"/>
                <a:cs typeface="Arial"/>
                <a:sym typeface="Arial"/>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9" name="Google Shape;9;p11"/>
          <p:cNvSpPr txBox="1"/>
          <p:nvPr>
            <p:ph idx="11" type="ftr"/>
          </p:nvPr>
        </p:nvSpPr>
        <p:spPr>
          <a:xfrm>
            <a:off x="3028950" y="4767263"/>
            <a:ext cx="3086100" cy="273844"/>
          </a:xfrm>
          <a:prstGeom prst="rect">
            <a:avLst/>
          </a:prstGeom>
          <a:noFill/>
          <a:ln>
            <a:noFill/>
          </a:ln>
        </p:spPr>
        <p:txBody>
          <a:bodyPr anchorCtr="0" anchor="ctr" bIns="45700" lIns="91425" spcFirstLastPara="1" rIns="91425" wrap="square" tIns="45700">
            <a:noAutofit/>
          </a:bodyPr>
          <a:lstStyle>
            <a:lvl1pPr lvl="0" marR="0" rtl="0" algn="ctr">
              <a:spcBef>
                <a:spcPts val="0"/>
              </a:spcBef>
              <a:spcAft>
                <a:spcPts val="0"/>
              </a:spcAft>
              <a:buSzPts val="1400"/>
              <a:buNone/>
              <a:defRPr b="0" i="0" sz="900" u="none" cap="none" strike="noStrike">
                <a:solidFill>
                  <a:srgbClr val="757575"/>
                </a:solidFill>
                <a:latin typeface="Arial"/>
                <a:ea typeface="Arial"/>
                <a:cs typeface="Arial"/>
                <a:sym typeface="Arial"/>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10" name="Google Shape;10;p11"/>
          <p:cNvSpPr txBox="1"/>
          <p:nvPr>
            <p:ph idx="12" type="sldNum"/>
          </p:nvPr>
        </p:nvSpPr>
        <p:spPr>
          <a:xfrm>
            <a:off x="6457950" y="4767263"/>
            <a:ext cx="2057400" cy="273844"/>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b="0" i="0" sz="900" u="none" cap="none" strike="noStrike">
                <a:solidFill>
                  <a:srgbClr val="757575"/>
                </a:solidFill>
                <a:latin typeface="Arial"/>
                <a:ea typeface="Arial"/>
                <a:cs typeface="Arial"/>
                <a:sym typeface="Arial"/>
              </a:defRPr>
            </a:lvl1pPr>
            <a:lvl2pPr indent="0" lvl="1" marL="0" marR="0" rtl="0" algn="r">
              <a:spcBef>
                <a:spcPts val="0"/>
              </a:spcBef>
              <a:buNone/>
              <a:defRPr b="0" i="0" sz="900" u="none" cap="none" strike="noStrike">
                <a:solidFill>
                  <a:srgbClr val="757575"/>
                </a:solidFill>
                <a:latin typeface="Arial"/>
                <a:ea typeface="Arial"/>
                <a:cs typeface="Arial"/>
                <a:sym typeface="Arial"/>
              </a:defRPr>
            </a:lvl2pPr>
            <a:lvl3pPr indent="0" lvl="2" marL="0" marR="0" rtl="0" algn="r">
              <a:spcBef>
                <a:spcPts val="0"/>
              </a:spcBef>
              <a:buNone/>
              <a:defRPr b="0" i="0" sz="900" u="none" cap="none" strike="noStrike">
                <a:solidFill>
                  <a:srgbClr val="757575"/>
                </a:solidFill>
                <a:latin typeface="Arial"/>
                <a:ea typeface="Arial"/>
                <a:cs typeface="Arial"/>
                <a:sym typeface="Arial"/>
              </a:defRPr>
            </a:lvl3pPr>
            <a:lvl4pPr indent="0" lvl="3" marL="0" marR="0" rtl="0" algn="r">
              <a:spcBef>
                <a:spcPts val="0"/>
              </a:spcBef>
              <a:buNone/>
              <a:defRPr b="0" i="0" sz="900" u="none" cap="none" strike="noStrike">
                <a:solidFill>
                  <a:srgbClr val="757575"/>
                </a:solidFill>
                <a:latin typeface="Arial"/>
                <a:ea typeface="Arial"/>
                <a:cs typeface="Arial"/>
                <a:sym typeface="Arial"/>
              </a:defRPr>
            </a:lvl4pPr>
            <a:lvl5pPr indent="0" lvl="4" marL="0" marR="0" rtl="0" algn="r">
              <a:spcBef>
                <a:spcPts val="0"/>
              </a:spcBef>
              <a:buNone/>
              <a:defRPr b="0" i="0" sz="900" u="none" cap="none" strike="noStrike">
                <a:solidFill>
                  <a:srgbClr val="757575"/>
                </a:solidFill>
                <a:latin typeface="Arial"/>
                <a:ea typeface="Arial"/>
                <a:cs typeface="Arial"/>
                <a:sym typeface="Arial"/>
              </a:defRPr>
            </a:lvl5pPr>
            <a:lvl6pPr indent="0" lvl="5" marL="0" marR="0" rtl="0" algn="r">
              <a:spcBef>
                <a:spcPts val="0"/>
              </a:spcBef>
              <a:buNone/>
              <a:defRPr b="0" i="0" sz="900" u="none" cap="none" strike="noStrike">
                <a:solidFill>
                  <a:srgbClr val="757575"/>
                </a:solidFill>
                <a:latin typeface="Arial"/>
                <a:ea typeface="Arial"/>
                <a:cs typeface="Arial"/>
                <a:sym typeface="Arial"/>
              </a:defRPr>
            </a:lvl6pPr>
            <a:lvl7pPr indent="0" lvl="6" marL="0" marR="0" rtl="0" algn="r">
              <a:spcBef>
                <a:spcPts val="0"/>
              </a:spcBef>
              <a:buNone/>
              <a:defRPr b="0" i="0" sz="900" u="none" cap="none" strike="noStrike">
                <a:solidFill>
                  <a:srgbClr val="757575"/>
                </a:solidFill>
                <a:latin typeface="Arial"/>
                <a:ea typeface="Arial"/>
                <a:cs typeface="Arial"/>
                <a:sym typeface="Arial"/>
              </a:defRPr>
            </a:lvl7pPr>
            <a:lvl8pPr indent="0" lvl="7" marL="0" marR="0" rtl="0" algn="r">
              <a:spcBef>
                <a:spcPts val="0"/>
              </a:spcBef>
              <a:buNone/>
              <a:defRPr b="0" i="0" sz="900" u="none" cap="none" strike="noStrike">
                <a:solidFill>
                  <a:srgbClr val="757575"/>
                </a:solidFill>
                <a:latin typeface="Arial"/>
                <a:ea typeface="Arial"/>
                <a:cs typeface="Arial"/>
                <a:sym typeface="Arial"/>
              </a:defRPr>
            </a:lvl8pPr>
            <a:lvl9pPr indent="0" lvl="8" marL="0" marR="0" rtl="0" algn="r">
              <a:spcBef>
                <a:spcPts val="0"/>
              </a:spcBef>
              <a:buNone/>
              <a:defRPr b="0" i="0" sz="900" u="none" cap="none" strike="noStrike">
                <a:solidFill>
                  <a:srgbClr val="757575"/>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1.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85" name="Shape 85"/>
        <p:cNvGrpSpPr/>
        <p:nvPr/>
      </p:nvGrpSpPr>
      <p:grpSpPr>
        <a:xfrm>
          <a:off x="0" y="0"/>
          <a:ext cx="0" cy="0"/>
          <a:chOff x="0" y="0"/>
          <a:chExt cx="0" cy="0"/>
        </a:xfrm>
      </p:grpSpPr>
      <p:sp>
        <p:nvSpPr>
          <p:cNvPr id="86" name="Google Shape;86;p1"/>
          <p:cNvSpPr/>
          <p:nvPr/>
        </p:nvSpPr>
        <p:spPr>
          <a:xfrm>
            <a:off x="457200" y="1836975"/>
            <a:ext cx="8229600" cy="3429000"/>
          </a:xfrm>
          <a:prstGeom prst="rect">
            <a:avLst/>
          </a:prstGeom>
          <a:noFill/>
          <a:ln>
            <a:noFill/>
          </a:ln>
        </p:spPr>
        <p:txBody>
          <a:bodyPr anchorCtr="0" anchor="t" bIns="0" lIns="0" spcFirstLastPara="1" rIns="0" wrap="square" tIns="0">
            <a:noAutofit/>
          </a:bodyPr>
          <a:lstStyle/>
          <a:p>
            <a:pPr indent="0" lvl="0" marL="0" marR="0" rtl="0" algn="ctr">
              <a:lnSpc>
                <a:spcPct val="100000"/>
              </a:lnSpc>
              <a:spcBef>
                <a:spcPts val="0"/>
              </a:spcBef>
              <a:spcAft>
                <a:spcPts val="0"/>
              </a:spcAft>
              <a:buClr>
                <a:srgbClr val="F97316"/>
              </a:buClr>
              <a:buSzPts val="6000"/>
              <a:buFont typeface="Archivo Black"/>
              <a:buNone/>
            </a:pPr>
            <a:r>
              <a:rPr b="0" i="0" lang="en-US" sz="5600" u="none" cap="none" strike="noStrike">
                <a:solidFill>
                  <a:srgbClr val="F97316"/>
                </a:solidFill>
                <a:latin typeface="Archivo Black"/>
                <a:ea typeface="Archivo Black"/>
                <a:cs typeface="Archivo Black"/>
                <a:sym typeface="Archivo Black"/>
              </a:rPr>
              <a:t>2026 SDCFOA FLAG</a:t>
            </a:r>
            <a:r>
              <a:rPr lang="en-US" sz="5600">
                <a:solidFill>
                  <a:srgbClr val="F97316"/>
                </a:solidFill>
                <a:latin typeface="Archivo Black"/>
                <a:ea typeface="Archivo Black"/>
                <a:cs typeface="Archivo Black"/>
                <a:sym typeface="Archivo Black"/>
              </a:rPr>
              <a:t> </a:t>
            </a:r>
            <a:r>
              <a:rPr b="0" i="0" lang="en-US" sz="5600" u="none" cap="none" strike="noStrike">
                <a:solidFill>
                  <a:srgbClr val="F97316"/>
                </a:solidFill>
                <a:latin typeface="Archivo Black"/>
                <a:ea typeface="Archivo Black"/>
                <a:cs typeface="Archivo Black"/>
                <a:sym typeface="Archivo Black"/>
              </a:rPr>
              <a:t>MECHANICS CHANGES</a:t>
            </a:r>
            <a:endParaRPr b="0" i="0" sz="5600" u="none" cap="none" strike="noStrike">
              <a:solidFill>
                <a:schemeClr val="dk1"/>
              </a:solidFill>
              <a:latin typeface="Arial"/>
              <a:ea typeface="Arial"/>
              <a:cs typeface="Arial"/>
              <a:sym typeface="Arial"/>
            </a:endParaRPr>
          </a:p>
        </p:txBody>
      </p:sp>
      <p:pic>
        <p:nvPicPr>
          <p:cNvPr id="87" name="Google Shape;87;p1"/>
          <p:cNvPicPr preferRelativeResize="0"/>
          <p:nvPr/>
        </p:nvPicPr>
        <p:blipFill rotWithShape="1">
          <a:blip r:embed="rId3">
            <a:alphaModFix/>
          </a:blip>
          <a:srcRect b="0" l="0" r="0" t="0"/>
          <a:stretch/>
        </p:blipFill>
        <p:spPr>
          <a:xfrm>
            <a:off x="3454400" y="311150"/>
            <a:ext cx="2235200" cy="1155700"/>
          </a:xfrm>
          <a:prstGeom prst="roundRect">
            <a:avLst>
              <a:gd fmla="val 16667" name="adj"/>
            </a:avLst>
          </a:prstGeom>
          <a:noFill/>
          <a:ln>
            <a:noFill/>
          </a:ln>
        </p:spPr>
      </p:pic>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197" name="Shape 197"/>
        <p:cNvGrpSpPr/>
        <p:nvPr/>
      </p:nvGrpSpPr>
      <p:grpSpPr>
        <a:xfrm>
          <a:off x="0" y="0"/>
          <a:ext cx="0" cy="0"/>
          <a:chOff x="0" y="0"/>
          <a:chExt cx="0" cy="0"/>
        </a:xfrm>
      </p:grpSpPr>
      <p:sp>
        <p:nvSpPr>
          <p:cNvPr id="198" name="Google Shape;198;p10"/>
          <p:cNvSpPr/>
          <p:nvPr/>
        </p:nvSpPr>
        <p:spPr>
          <a:xfrm>
            <a:off x="457200" y="770930"/>
            <a:ext cx="8156448" cy="2810470"/>
          </a:xfrm>
          <a:prstGeom prst="roundRect">
            <a:avLst>
              <a:gd fmla="val 10877" name="adj"/>
            </a:avLst>
          </a:prstGeom>
          <a:solidFill>
            <a:schemeClr val="dk2">
              <a:alpha val="91764"/>
            </a:schemeClr>
          </a:solidFill>
          <a:ln cap="flat" cmpd="sng" w="9525">
            <a:solidFill>
              <a:srgbClr val="FFFFFF"/>
            </a:solidFill>
            <a:prstDash val="solid"/>
            <a:round/>
            <a:headEnd len="sm" w="sm" type="none"/>
            <a:tailEnd len="sm" w="sm" type="none"/>
          </a:ln>
        </p:spPr>
        <p:txBody>
          <a:bodyPr anchorCtr="0" anchor="ctr" bIns="0" lIns="0" spcFirstLastPara="1" rIns="0" wrap="square" tIns="0">
            <a:normAutofit/>
          </a:bodyPr>
          <a:lstStyle/>
          <a:p>
            <a:pPr indent="0" lvl="0" marL="0" marR="0" rtl="0" algn="l">
              <a:spcBef>
                <a:spcPts val="0"/>
              </a:spcBef>
              <a:spcAft>
                <a:spcPts val="0"/>
              </a:spcAft>
              <a:buClr>
                <a:schemeClr val="dk1"/>
              </a:buClr>
              <a:buSzPts val="1800"/>
              <a:buFont typeface="Arial"/>
              <a:buNone/>
            </a:pPr>
            <a:r>
              <a:t/>
            </a:r>
            <a:endParaRPr sz="1800">
              <a:solidFill>
                <a:schemeClr val="dk1"/>
              </a:solidFill>
              <a:latin typeface="Arial"/>
              <a:ea typeface="Arial"/>
              <a:cs typeface="Arial"/>
              <a:sym typeface="Arial"/>
            </a:endParaRPr>
          </a:p>
        </p:txBody>
      </p:sp>
      <p:sp>
        <p:nvSpPr>
          <p:cNvPr id="199" name="Google Shape;199;p10"/>
          <p:cNvSpPr/>
          <p:nvPr/>
        </p:nvSpPr>
        <p:spPr>
          <a:xfrm>
            <a:off x="488633" y="3648968"/>
            <a:ext cx="8125015" cy="1247775"/>
          </a:xfrm>
          <a:prstGeom prst="roundRect">
            <a:avLst>
              <a:gd fmla="val 20093" name="adj"/>
            </a:avLst>
          </a:prstGeom>
          <a:solidFill>
            <a:schemeClr val="dk2">
              <a:alpha val="91764"/>
            </a:schemeClr>
          </a:solidFill>
          <a:ln cap="flat" cmpd="sng" w="9525">
            <a:solidFill>
              <a:srgbClr val="FFFFFF"/>
            </a:solidFill>
            <a:prstDash val="solid"/>
            <a:round/>
            <a:headEnd len="sm" w="sm" type="none"/>
            <a:tailEnd len="sm" w="sm" type="none"/>
          </a:ln>
        </p:spPr>
        <p:txBody>
          <a:bodyPr anchorCtr="0" anchor="ctr" bIns="0" lIns="0" spcFirstLastPara="1" rIns="0" wrap="square" tIns="0">
            <a:normAutofit/>
          </a:bodyPr>
          <a:lstStyle/>
          <a:p>
            <a:pPr indent="0" lvl="0" marL="0" marR="0" rtl="0" algn="l">
              <a:spcBef>
                <a:spcPts val="0"/>
              </a:spcBef>
              <a:spcAft>
                <a:spcPts val="0"/>
              </a:spcAft>
              <a:buClr>
                <a:schemeClr val="dk1"/>
              </a:buClr>
              <a:buSzPts val="1800"/>
              <a:buFont typeface="Arial"/>
              <a:buNone/>
            </a:pPr>
            <a:r>
              <a:t/>
            </a:r>
            <a:endParaRPr sz="1800">
              <a:solidFill>
                <a:schemeClr val="dk1"/>
              </a:solidFill>
              <a:latin typeface="Arial"/>
              <a:ea typeface="Arial"/>
              <a:cs typeface="Arial"/>
              <a:sym typeface="Arial"/>
            </a:endParaRPr>
          </a:p>
        </p:txBody>
      </p:sp>
      <p:sp>
        <p:nvSpPr>
          <p:cNvPr id="200" name="Google Shape;200;p10"/>
          <p:cNvSpPr/>
          <p:nvPr/>
        </p:nvSpPr>
        <p:spPr>
          <a:xfrm>
            <a:off x="452628" y="246757"/>
            <a:ext cx="8394192" cy="447973"/>
          </a:xfrm>
          <a:prstGeom prst="rect">
            <a:avLst/>
          </a:prstGeom>
          <a:noFill/>
          <a:ln>
            <a:noFill/>
          </a:ln>
        </p:spPr>
        <p:txBody>
          <a:bodyPr anchorCtr="0" anchor="t" bIns="0" lIns="0" spcFirstLastPara="1" rIns="0" wrap="square" tIns="0">
            <a:noAutofit/>
          </a:bodyPr>
          <a:lstStyle/>
          <a:p>
            <a:pPr indent="0" lvl="0" marL="0" marR="0" rtl="0" algn="l">
              <a:lnSpc>
                <a:spcPct val="105031"/>
              </a:lnSpc>
              <a:spcBef>
                <a:spcPts val="0"/>
              </a:spcBef>
              <a:spcAft>
                <a:spcPts val="0"/>
              </a:spcAft>
              <a:buClr>
                <a:schemeClr val="dk1"/>
              </a:buClr>
              <a:buSzPts val="3359"/>
              <a:buFont typeface="Archivo Black"/>
              <a:buNone/>
            </a:pPr>
            <a:r>
              <a:rPr lang="en-US" sz="3360">
                <a:solidFill>
                  <a:schemeClr val="dk1"/>
                </a:solidFill>
                <a:latin typeface="Archivo Black"/>
                <a:ea typeface="Archivo Black"/>
                <a:cs typeface="Archivo Black"/>
                <a:sym typeface="Archivo Black"/>
              </a:rPr>
              <a:t>Scrimmage Kick Mechanics</a:t>
            </a:r>
            <a:endParaRPr sz="3360">
              <a:solidFill>
                <a:schemeClr val="dk1"/>
              </a:solidFill>
              <a:latin typeface="Arial"/>
              <a:ea typeface="Arial"/>
              <a:cs typeface="Arial"/>
              <a:sym typeface="Arial"/>
            </a:endParaRPr>
          </a:p>
        </p:txBody>
      </p:sp>
      <p:sp>
        <p:nvSpPr>
          <p:cNvPr id="201" name="Google Shape;201;p10"/>
          <p:cNvSpPr/>
          <p:nvPr/>
        </p:nvSpPr>
        <p:spPr>
          <a:xfrm>
            <a:off x="685800" y="883890"/>
            <a:ext cx="2543175" cy="266700"/>
          </a:xfrm>
          <a:prstGeom prst="rect">
            <a:avLst/>
          </a:prstGeom>
          <a:noFill/>
          <a:ln>
            <a:noFill/>
          </a:ln>
        </p:spPr>
        <p:txBody>
          <a:bodyPr anchorCtr="0" anchor="t" bIns="0" lIns="0" spcFirstLastPara="1" rIns="0" wrap="square" tIns="0">
            <a:noAutofit/>
          </a:bodyPr>
          <a:lstStyle/>
          <a:p>
            <a:pPr indent="0" lvl="0" marL="0" marR="0" rtl="0" algn="l">
              <a:lnSpc>
                <a:spcPct val="140000"/>
              </a:lnSpc>
              <a:spcBef>
                <a:spcPts val="0"/>
              </a:spcBef>
              <a:spcAft>
                <a:spcPts val="0"/>
              </a:spcAft>
              <a:buClr>
                <a:srgbClr val="F97316"/>
              </a:buClr>
              <a:buSzPts val="1500"/>
              <a:buFont typeface="Archivo Black"/>
              <a:buNone/>
            </a:pPr>
            <a:r>
              <a:rPr lang="en-US" sz="1500">
                <a:solidFill>
                  <a:srgbClr val="F97316"/>
                </a:solidFill>
                <a:latin typeface="Archivo Black"/>
                <a:ea typeface="Archivo Black"/>
                <a:cs typeface="Archivo Black"/>
                <a:sym typeface="Archivo Black"/>
              </a:rPr>
              <a:t>Head Line Judge</a:t>
            </a:r>
            <a:endParaRPr sz="1500">
              <a:solidFill>
                <a:schemeClr val="dk1"/>
              </a:solidFill>
              <a:latin typeface="Arial"/>
              <a:ea typeface="Arial"/>
              <a:cs typeface="Arial"/>
              <a:sym typeface="Arial"/>
            </a:endParaRPr>
          </a:p>
        </p:txBody>
      </p:sp>
      <p:sp>
        <p:nvSpPr>
          <p:cNvPr id="202" name="Google Shape;202;p10"/>
          <p:cNvSpPr/>
          <p:nvPr/>
        </p:nvSpPr>
        <p:spPr>
          <a:xfrm>
            <a:off x="727519" y="3897674"/>
            <a:ext cx="7927848" cy="266700"/>
          </a:xfrm>
          <a:prstGeom prst="rect">
            <a:avLst/>
          </a:prstGeom>
          <a:noFill/>
          <a:ln>
            <a:noFill/>
          </a:ln>
        </p:spPr>
        <p:txBody>
          <a:bodyPr anchorCtr="0" anchor="t" bIns="0" lIns="0" spcFirstLastPara="1" rIns="0" wrap="square" tIns="0">
            <a:noAutofit/>
          </a:bodyPr>
          <a:lstStyle/>
          <a:p>
            <a:pPr indent="0" lvl="0" marL="0" marR="0" rtl="0" algn="l">
              <a:lnSpc>
                <a:spcPct val="155555"/>
              </a:lnSpc>
              <a:spcBef>
                <a:spcPts val="0"/>
              </a:spcBef>
              <a:spcAft>
                <a:spcPts val="0"/>
              </a:spcAft>
              <a:buClr>
                <a:srgbClr val="F97316"/>
              </a:buClr>
              <a:buSzPts val="1350"/>
              <a:buFont typeface="Arial"/>
              <a:buNone/>
            </a:pPr>
            <a:r>
              <a:rPr b="1" lang="en-US" sz="1350">
                <a:solidFill>
                  <a:srgbClr val="F97316"/>
                </a:solidFill>
                <a:latin typeface="Arial"/>
                <a:ea typeface="Arial"/>
                <a:cs typeface="Arial"/>
                <a:sym typeface="Arial"/>
              </a:rPr>
              <a:t>Summary of changes</a:t>
            </a:r>
            <a:endParaRPr sz="1350">
              <a:solidFill>
                <a:schemeClr val="dk1"/>
              </a:solidFill>
              <a:latin typeface="Arial"/>
              <a:ea typeface="Arial"/>
              <a:cs typeface="Arial"/>
              <a:sym typeface="Arial"/>
            </a:endParaRPr>
          </a:p>
        </p:txBody>
      </p:sp>
      <p:sp>
        <p:nvSpPr>
          <p:cNvPr id="203" name="Google Shape;203;p10"/>
          <p:cNvSpPr/>
          <p:nvPr/>
        </p:nvSpPr>
        <p:spPr>
          <a:xfrm>
            <a:off x="805243" y="4223228"/>
            <a:ext cx="7772400" cy="378321"/>
          </a:xfrm>
          <a:prstGeom prst="rect">
            <a:avLst/>
          </a:prstGeom>
          <a:noFill/>
          <a:ln>
            <a:noFill/>
          </a:ln>
        </p:spPr>
        <p:txBody>
          <a:bodyPr anchorCtr="0" anchor="t" bIns="0" lIns="0" spcFirstLastPara="1" rIns="0" wrap="square" tIns="0">
            <a:noAutofit/>
          </a:bodyPr>
          <a:lstStyle/>
          <a:p>
            <a:pPr indent="0" lvl="0" marL="0" marR="0" rtl="0" algn="l">
              <a:lnSpc>
                <a:spcPct val="134963"/>
              </a:lnSpc>
              <a:spcBef>
                <a:spcPts val="0"/>
              </a:spcBef>
              <a:spcAft>
                <a:spcPts val="0"/>
              </a:spcAft>
              <a:buClr>
                <a:srgbClr val="E4E4E7"/>
              </a:buClr>
              <a:buSzPts val="1104"/>
              <a:buFont typeface="Arial"/>
              <a:buNone/>
            </a:pPr>
            <a:r>
              <a:rPr lang="en-US" sz="1104">
                <a:solidFill>
                  <a:srgbClr val="E4E4E7"/>
                </a:solidFill>
                <a:latin typeface="Arial"/>
                <a:ea typeface="Arial"/>
                <a:cs typeface="Arial"/>
                <a:sym typeface="Arial"/>
              </a:rPr>
              <a:t>Moves the Head Line Judge to the cover the receiver</a:t>
            </a:r>
            <a:endParaRPr/>
          </a:p>
        </p:txBody>
      </p:sp>
      <p:sp>
        <p:nvSpPr>
          <p:cNvPr id="204" name="Google Shape;204;p10"/>
          <p:cNvSpPr txBox="1"/>
          <p:nvPr/>
        </p:nvSpPr>
        <p:spPr>
          <a:xfrm>
            <a:off x="805243" y="1226790"/>
            <a:ext cx="7262432" cy="461665"/>
          </a:xfrm>
          <a:prstGeom prst="rect">
            <a:avLst/>
          </a:prstGeom>
          <a:noFill/>
          <a:ln>
            <a:noFill/>
          </a:ln>
        </p:spPr>
        <p:txBody>
          <a:bodyPr anchorCtr="0" anchor="t" bIns="45700" lIns="91425" spcFirstLastPara="1" rIns="91425" wrap="square" tIns="45700">
            <a:spAutoFit/>
          </a:bodyPr>
          <a:lstStyle/>
          <a:p>
            <a:pPr indent="-285750" lvl="1" marL="742950" marR="0" rtl="0" algn="l">
              <a:spcBef>
                <a:spcPts val="0"/>
              </a:spcBef>
              <a:spcAft>
                <a:spcPts val="0"/>
              </a:spcAft>
              <a:buClr>
                <a:srgbClr val="FFC000"/>
              </a:buClr>
              <a:buSzPts val="1200"/>
              <a:buFont typeface="Play"/>
              <a:buAutoNum type="alphaLcPeriod"/>
            </a:pPr>
            <a:r>
              <a:rPr b="0" i="0" lang="en-US" sz="1200" u="none" cap="none" strike="noStrike">
                <a:solidFill>
                  <a:srgbClr val="FFC000"/>
                </a:solidFill>
                <a:latin typeface="Times New Roman"/>
                <a:ea typeface="Times New Roman"/>
                <a:cs typeface="Times New Roman"/>
                <a:sym typeface="Times New Roman"/>
              </a:rPr>
              <a:t>Position yourself on your sideline even with the receiver.</a:t>
            </a:r>
            <a:endParaRPr b="0" i="0" sz="1100" u="none" cap="none" strike="noStrike">
              <a:solidFill>
                <a:srgbClr val="FFC000"/>
              </a:solidFill>
              <a:latin typeface="Arial"/>
              <a:ea typeface="Arial"/>
              <a:cs typeface="Arial"/>
              <a:sym typeface="Arial"/>
            </a:endParaRPr>
          </a:p>
          <a:p>
            <a:pPr indent="-285750" lvl="1" marL="742950" marR="0" rtl="0" algn="l">
              <a:spcBef>
                <a:spcPts val="0"/>
              </a:spcBef>
              <a:spcAft>
                <a:spcPts val="0"/>
              </a:spcAft>
              <a:buClr>
                <a:schemeClr val="lt1"/>
              </a:buClr>
              <a:buSzPts val="1200"/>
              <a:buFont typeface="Play"/>
              <a:buAutoNum type="alphaLcPeriod"/>
            </a:pPr>
            <a:r>
              <a:rPr b="0" i="0" lang="en-US" sz="1200" u="none" cap="none" strike="noStrike">
                <a:solidFill>
                  <a:schemeClr val="lt1"/>
                </a:solidFill>
                <a:latin typeface="Times New Roman"/>
                <a:ea typeface="Times New Roman"/>
                <a:cs typeface="Times New Roman"/>
                <a:sym typeface="Times New Roman"/>
              </a:rPr>
              <a:t>Mark the spot that the kick ends, or the spot of the end of the return.</a:t>
            </a:r>
            <a:endParaRPr b="0" i="0" sz="1100" u="none" cap="none" strike="noStrike">
              <a:solidFill>
                <a:schemeClr val="lt1"/>
              </a:solidFill>
              <a:latin typeface="Arial"/>
              <a:ea typeface="Arial"/>
              <a:cs typeface="Arial"/>
              <a:sym typeface="Arial"/>
            </a:endParaRPr>
          </a:p>
        </p:txBody>
      </p:sp>
      <p:sp>
        <p:nvSpPr>
          <p:cNvPr id="205" name="Google Shape;205;p10"/>
          <p:cNvSpPr txBox="1"/>
          <p:nvPr/>
        </p:nvSpPr>
        <p:spPr>
          <a:xfrm>
            <a:off x="805243" y="2176373"/>
            <a:ext cx="4572000" cy="1200329"/>
          </a:xfrm>
          <a:prstGeom prst="rect">
            <a:avLst/>
          </a:prstGeom>
          <a:noFill/>
          <a:ln>
            <a:noFill/>
          </a:ln>
        </p:spPr>
        <p:txBody>
          <a:bodyPr anchorCtr="0" anchor="t" bIns="45700" lIns="91425" spcFirstLastPara="1" rIns="91425" wrap="square" tIns="45700">
            <a:spAutoFit/>
          </a:bodyPr>
          <a:lstStyle/>
          <a:p>
            <a:pPr indent="-285750" lvl="1" marL="742950" marR="0" rtl="0" algn="l">
              <a:spcBef>
                <a:spcPts val="0"/>
              </a:spcBef>
              <a:spcAft>
                <a:spcPts val="0"/>
              </a:spcAft>
              <a:buClr>
                <a:schemeClr val="lt1"/>
              </a:buClr>
              <a:buSzPts val="1200"/>
              <a:buFont typeface="Play"/>
              <a:buAutoNum type="alphaLcPeriod"/>
            </a:pPr>
            <a:r>
              <a:rPr b="0" i="0" lang="en-US" sz="1200" u="none" cap="none" strike="noStrike">
                <a:solidFill>
                  <a:schemeClr val="lt1"/>
                </a:solidFill>
                <a:latin typeface="Times New Roman"/>
                <a:ea typeface="Times New Roman"/>
                <a:cs typeface="Times New Roman"/>
                <a:sym typeface="Times New Roman"/>
              </a:rPr>
              <a:t>Position yourself on your sideline slightly deeper than the receiver.</a:t>
            </a:r>
            <a:endParaRPr b="0" i="0" sz="1100" u="none" cap="none" strike="noStrike">
              <a:solidFill>
                <a:schemeClr val="lt1"/>
              </a:solidFill>
              <a:latin typeface="Arial"/>
              <a:ea typeface="Arial"/>
              <a:cs typeface="Arial"/>
              <a:sym typeface="Arial"/>
            </a:endParaRPr>
          </a:p>
          <a:p>
            <a:pPr indent="-285750" lvl="1" marL="742950" marR="0" rtl="0" algn="l">
              <a:spcBef>
                <a:spcPts val="0"/>
              </a:spcBef>
              <a:spcAft>
                <a:spcPts val="0"/>
              </a:spcAft>
              <a:buClr>
                <a:schemeClr val="lt1"/>
              </a:buClr>
              <a:buSzPts val="1200"/>
              <a:buFont typeface="Play"/>
              <a:buAutoNum type="alphaLcPeriod"/>
            </a:pPr>
            <a:r>
              <a:rPr b="0" i="0" lang="en-US" sz="1200" u="none" cap="none" strike="noStrike">
                <a:solidFill>
                  <a:schemeClr val="lt1"/>
                </a:solidFill>
                <a:latin typeface="Times New Roman"/>
                <a:ea typeface="Times New Roman"/>
                <a:cs typeface="Times New Roman"/>
                <a:sym typeface="Times New Roman"/>
              </a:rPr>
              <a:t>Allow the returner one opportunity to possess the airborne or grounded kick.</a:t>
            </a:r>
            <a:endParaRPr b="0" i="0" sz="1100" u="none" cap="none" strike="noStrike">
              <a:solidFill>
                <a:schemeClr val="lt1"/>
              </a:solidFill>
              <a:latin typeface="Arial"/>
              <a:ea typeface="Arial"/>
              <a:cs typeface="Arial"/>
              <a:sym typeface="Arial"/>
            </a:endParaRPr>
          </a:p>
          <a:p>
            <a:pPr indent="-285750" lvl="1" marL="742950" marR="0" rtl="0" algn="l">
              <a:spcBef>
                <a:spcPts val="0"/>
              </a:spcBef>
              <a:spcAft>
                <a:spcPts val="0"/>
              </a:spcAft>
              <a:buClr>
                <a:schemeClr val="lt1"/>
              </a:buClr>
              <a:buSzPts val="1200"/>
              <a:buFont typeface="Play"/>
              <a:buAutoNum type="alphaLcPeriod"/>
            </a:pPr>
            <a:r>
              <a:rPr b="0" i="0" lang="en-US" sz="1200" u="none" cap="none" strike="noStrike">
                <a:solidFill>
                  <a:schemeClr val="lt1"/>
                </a:solidFill>
                <a:latin typeface="Times New Roman"/>
                <a:ea typeface="Times New Roman"/>
                <a:cs typeface="Times New Roman"/>
                <a:sym typeface="Times New Roman"/>
              </a:rPr>
              <a:t>Mark the spot that the kick ends, or the spot of the end of the return.</a:t>
            </a:r>
            <a:endParaRPr b="0" i="0" sz="1100" u="none" cap="none" strike="noStrike">
              <a:solidFill>
                <a:schemeClr val="lt1"/>
              </a:solidFill>
              <a:latin typeface="Arial"/>
              <a:ea typeface="Arial"/>
              <a:cs typeface="Arial"/>
              <a:sym typeface="Arial"/>
            </a:endParaRPr>
          </a:p>
        </p:txBody>
      </p:sp>
      <p:sp>
        <p:nvSpPr>
          <p:cNvPr id="206" name="Google Shape;206;p10"/>
          <p:cNvSpPr/>
          <p:nvPr/>
        </p:nvSpPr>
        <p:spPr>
          <a:xfrm>
            <a:off x="685800" y="1823948"/>
            <a:ext cx="2543175" cy="266700"/>
          </a:xfrm>
          <a:prstGeom prst="rect">
            <a:avLst/>
          </a:prstGeom>
          <a:noFill/>
          <a:ln>
            <a:noFill/>
          </a:ln>
        </p:spPr>
        <p:txBody>
          <a:bodyPr anchorCtr="0" anchor="t" bIns="0" lIns="0" spcFirstLastPara="1" rIns="0" wrap="square" tIns="0">
            <a:noAutofit/>
          </a:bodyPr>
          <a:lstStyle/>
          <a:p>
            <a:pPr indent="0" lvl="0" marL="0" marR="0" rtl="0" algn="l">
              <a:lnSpc>
                <a:spcPct val="140000"/>
              </a:lnSpc>
              <a:spcBef>
                <a:spcPts val="0"/>
              </a:spcBef>
              <a:spcAft>
                <a:spcPts val="0"/>
              </a:spcAft>
              <a:buClr>
                <a:srgbClr val="F97316"/>
              </a:buClr>
              <a:buSzPts val="1500"/>
              <a:buFont typeface="Archivo Black"/>
              <a:buNone/>
            </a:pPr>
            <a:r>
              <a:rPr lang="en-US" sz="1500">
                <a:solidFill>
                  <a:srgbClr val="F97316"/>
                </a:solidFill>
                <a:latin typeface="Archivo Black"/>
                <a:ea typeface="Archivo Black"/>
                <a:cs typeface="Archivo Black"/>
                <a:sym typeface="Archivo Black"/>
              </a:rPr>
              <a:t>Line Judge</a:t>
            </a:r>
            <a:endParaRPr sz="1500">
              <a:solidFill>
                <a:schemeClr val="dk1"/>
              </a:solidFill>
              <a:latin typeface="Arial"/>
              <a:ea typeface="Arial"/>
              <a:cs typeface="Arial"/>
              <a:sym typeface="Arial"/>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92" name="Shape 92"/>
        <p:cNvGrpSpPr/>
        <p:nvPr/>
      </p:nvGrpSpPr>
      <p:grpSpPr>
        <a:xfrm>
          <a:off x="0" y="0"/>
          <a:ext cx="0" cy="0"/>
          <a:chOff x="0" y="0"/>
          <a:chExt cx="0" cy="0"/>
        </a:xfrm>
      </p:grpSpPr>
      <p:sp>
        <p:nvSpPr>
          <p:cNvPr id="93" name="Google Shape;93;p2"/>
          <p:cNvSpPr/>
          <p:nvPr/>
        </p:nvSpPr>
        <p:spPr>
          <a:xfrm>
            <a:off x="5885126" y="1234975"/>
            <a:ext cx="2616000" cy="2640000"/>
          </a:xfrm>
          <a:prstGeom prst="roundRect">
            <a:avLst>
              <a:gd fmla="val 10877" name="adj"/>
            </a:avLst>
          </a:prstGeom>
          <a:solidFill>
            <a:schemeClr val="dk2">
              <a:alpha val="92156"/>
            </a:schemeClr>
          </a:solidFill>
          <a:ln cap="flat" cmpd="sng" w="9525">
            <a:solidFill>
              <a:srgbClr val="FFFFFF"/>
            </a:solidFill>
            <a:prstDash val="solid"/>
            <a:round/>
            <a:headEnd len="sm" w="sm" type="none"/>
            <a:tailEnd len="sm" w="sm" type="none"/>
          </a:ln>
        </p:spPr>
        <p:txBody>
          <a:bodyPr anchorCtr="0" anchor="ctr" bIns="0" lIns="0" spcFirstLastPara="1" rIns="0" wrap="square" tIns="0">
            <a:normAutofit/>
          </a:bodyPr>
          <a:lstStyle/>
          <a:p>
            <a:pPr indent="0" lvl="0" marL="0" marR="0" rtl="0" algn="l">
              <a:spcBef>
                <a:spcPts val="0"/>
              </a:spcBef>
              <a:spcAft>
                <a:spcPts val="0"/>
              </a:spcAft>
              <a:buClr>
                <a:schemeClr val="dk1"/>
              </a:buClr>
              <a:buSzPts val="1800"/>
              <a:buFont typeface="Arial"/>
              <a:buNone/>
            </a:pPr>
            <a:r>
              <a:t/>
            </a:r>
            <a:endParaRPr sz="1800">
              <a:solidFill>
                <a:schemeClr val="dk1"/>
              </a:solidFill>
              <a:latin typeface="Arial"/>
              <a:ea typeface="Arial"/>
              <a:cs typeface="Arial"/>
              <a:sym typeface="Arial"/>
            </a:endParaRPr>
          </a:p>
        </p:txBody>
      </p:sp>
      <p:sp>
        <p:nvSpPr>
          <p:cNvPr id="94" name="Google Shape;94;p2"/>
          <p:cNvSpPr/>
          <p:nvPr/>
        </p:nvSpPr>
        <p:spPr>
          <a:xfrm>
            <a:off x="3152774" y="1234975"/>
            <a:ext cx="2616000" cy="2640000"/>
          </a:xfrm>
          <a:prstGeom prst="roundRect">
            <a:avLst>
              <a:gd fmla="val 10877" name="adj"/>
            </a:avLst>
          </a:prstGeom>
          <a:solidFill>
            <a:schemeClr val="dk2">
              <a:alpha val="92156"/>
            </a:schemeClr>
          </a:solidFill>
          <a:ln cap="flat" cmpd="sng" w="9525">
            <a:solidFill>
              <a:srgbClr val="FFFFFF"/>
            </a:solidFill>
            <a:prstDash val="solid"/>
            <a:round/>
            <a:headEnd len="sm" w="sm" type="none"/>
            <a:tailEnd len="sm" w="sm" type="none"/>
          </a:ln>
        </p:spPr>
        <p:txBody>
          <a:bodyPr anchorCtr="0" anchor="ctr" bIns="0" lIns="0" spcFirstLastPara="1" rIns="0" wrap="square" tIns="0">
            <a:normAutofit/>
          </a:bodyPr>
          <a:lstStyle/>
          <a:p>
            <a:pPr indent="0" lvl="0" marL="0" marR="0" rtl="0" algn="l">
              <a:spcBef>
                <a:spcPts val="0"/>
              </a:spcBef>
              <a:spcAft>
                <a:spcPts val="0"/>
              </a:spcAft>
              <a:buClr>
                <a:schemeClr val="dk1"/>
              </a:buClr>
              <a:buSzPts val="1800"/>
              <a:buFont typeface="Arial"/>
              <a:buNone/>
            </a:pPr>
            <a:r>
              <a:t/>
            </a:r>
            <a:endParaRPr sz="1800">
              <a:solidFill>
                <a:schemeClr val="dk1"/>
              </a:solidFill>
              <a:latin typeface="Arial"/>
              <a:ea typeface="Arial"/>
              <a:cs typeface="Arial"/>
              <a:sym typeface="Arial"/>
            </a:endParaRPr>
          </a:p>
        </p:txBody>
      </p:sp>
      <p:sp>
        <p:nvSpPr>
          <p:cNvPr id="95" name="Google Shape;95;p2"/>
          <p:cNvSpPr/>
          <p:nvPr/>
        </p:nvSpPr>
        <p:spPr>
          <a:xfrm>
            <a:off x="457200" y="1234975"/>
            <a:ext cx="2616000" cy="2640000"/>
          </a:xfrm>
          <a:prstGeom prst="roundRect">
            <a:avLst>
              <a:gd fmla="val 10877" name="adj"/>
            </a:avLst>
          </a:prstGeom>
          <a:solidFill>
            <a:schemeClr val="dk2">
              <a:alpha val="92156"/>
            </a:schemeClr>
          </a:solidFill>
          <a:ln cap="flat" cmpd="sng" w="9525">
            <a:solidFill>
              <a:srgbClr val="FFFFFF"/>
            </a:solidFill>
            <a:prstDash val="solid"/>
            <a:round/>
            <a:headEnd len="sm" w="sm" type="none"/>
            <a:tailEnd len="sm" w="sm" type="none"/>
          </a:ln>
        </p:spPr>
        <p:txBody>
          <a:bodyPr anchorCtr="0" anchor="ctr" bIns="0" lIns="0" spcFirstLastPara="1" rIns="0" wrap="square" tIns="0">
            <a:normAutofit/>
          </a:bodyPr>
          <a:lstStyle/>
          <a:p>
            <a:pPr indent="0" lvl="0" marL="0" marR="0" rtl="0" algn="l">
              <a:spcBef>
                <a:spcPts val="0"/>
              </a:spcBef>
              <a:spcAft>
                <a:spcPts val="0"/>
              </a:spcAft>
              <a:buClr>
                <a:schemeClr val="dk1"/>
              </a:buClr>
              <a:buSzPts val="1800"/>
              <a:buFont typeface="Arial"/>
              <a:buNone/>
            </a:pPr>
            <a:r>
              <a:t/>
            </a:r>
            <a:endParaRPr sz="1800">
              <a:solidFill>
                <a:schemeClr val="dk1"/>
              </a:solidFill>
              <a:latin typeface="Arial"/>
              <a:ea typeface="Arial"/>
              <a:cs typeface="Arial"/>
              <a:sym typeface="Arial"/>
            </a:endParaRPr>
          </a:p>
        </p:txBody>
      </p:sp>
      <p:sp>
        <p:nvSpPr>
          <p:cNvPr id="96" name="Google Shape;96;p2"/>
          <p:cNvSpPr/>
          <p:nvPr/>
        </p:nvSpPr>
        <p:spPr>
          <a:xfrm>
            <a:off x="457200" y="498872"/>
            <a:ext cx="8394192" cy="447973"/>
          </a:xfrm>
          <a:prstGeom prst="rect">
            <a:avLst/>
          </a:prstGeom>
          <a:noFill/>
          <a:ln>
            <a:noFill/>
          </a:ln>
        </p:spPr>
        <p:txBody>
          <a:bodyPr anchorCtr="0" anchor="t" bIns="0" lIns="0" spcFirstLastPara="1" rIns="0" wrap="square" tIns="0">
            <a:noAutofit/>
          </a:bodyPr>
          <a:lstStyle/>
          <a:p>
            <a:pPr indent="0" lvl="0" marL="0" marR="0" rtl="0" algn="l">
              <a:lnSpc>
                <a:spcPct val="105031"/>
              </a:lnSpc>
              <a:spcBef>
                <a:spcPts val="0"/>
              </a:spcBef>
              <a:spcAft>
                <a:spcPts val="0"/>
              </a:spcAft>
              <a:buClr>
                <a:schemeClr val="dk1"/>
              </a:buClr>
              <a:buSzPts val="3359"/>
              <a:buFont typeface="Archivo Black"/>
              <a:buNone/>
            </a:pPr>
            <a:r>
              <a:rPr lang="en-US" sz="3360">
                <a:solidFill>
                  <a:schemeClr val="dk1"/>
                </a:solidFill>
                <a:latin typeface="Archivo Black"/>
                <a:ea typeface="Archivo Black"/>
                <a:cs typeface="Archivo Black"/>
                <a:sym typeface="Archivo Black"/>
              </a:rPr>
              <a:t>Input to the changes </a:t>
            </a:r>
            <a:endParaRPr sz="3360">
              <a:solidFill>
                <a:schemeClr val="dk1"/>
              </a:solidFill>
              <a:latin typeface="Arial"/>
              <a:ea typeface="Arial"/>
              <a:cs typeface="Arial"/>
              <a:sym typeface="Arial"/>
            </a:endParaRPr>
          </a:p>
        </p:txBody>
      </p:sp>
      <p:sp>
        <p:nvSpPr>
          <p:cNvPr id="97" name="Google Shape;97;p2"/>
          <p:cNvSpPr/>
          <p:nvPr/>
        </p:nvSpPr>
        <p:spPr>
          <a:xfrm>
            <a:off x="685800" y="1404045"/>
            <a:ext cx="2158901" cy="609600"/>
          </a:xfrm>
          <a:prstGeom prst="rect">
            <a:avLst/>
          </a:prstGeom>
          <a:noFill/>
          <a:ln>
            <a:noFill/>
          </a:ln>
        </p:spPr>
        <p:txBody>
          <a:bodyPr anchorCtr="0" anchor="t" bIns="0" lIns="0" spcFirstLastPara="1" rIns="0" wrap="square" tIns="0">
            <a:noAutofit/>
          </a:bodyPr>
          <a:lstStyle/>
          <a:p>
            <a:pPr indent="0" lvl="0" marL="0" marR="0" rtl="0" algn="l">
              <a:lnSpc>
                <a:spcPct val="133333"/>
              </a:lnSpc>
              <a:spcBef>
                <a:spcPts val="0"/>
              </a:spcBef>
              <a:spcAft>
                <a:spcPts val="0"/>
              </a:spcAft>
              <a:buClr>
                <a:srgbClr val="FDE68A"/>
              </a:buClr>
              <a:buSzPts val="1800"/>
              <a:buFont typeface="Archivo Black"/>
              <a:buNone/>
            </a:pPr>
            <a:r>
              <a:rPr lang="en-US" sz="1800">
                <a:solidFill>
                  <a:srgbClr val="FDE68A"/>
                </a:solidFill>
                <a:latin typeface="Archivo Black"/>
                <a:ea typeface="Archivo Black"/>
                <a:cs typeface="Archivo Black"/>
                <a:sym typeface="Archivo Black"/>
              </a:rPr>
              <a:t>Post Season Survey</a:t>
            </a:r>
            <a:endParaRPr sz="1800">
              <a:solidFill>
                <a:schemeClr val="dk1"/>
              </a:solidFill>
              <a:latin typeface="Arial"/>
              <a:ea typeface="Arial"/>
              <a:cs typeface="Arial"/>
              <a:sym typeface="Arial"/>
            </a:endParaRPr>
          </a:p>
        </p:txBody>
      </p:sp>
      <p:sp>
        <p:nvSpPr>
          <p:cNvPr id="98" name="Google Shape;98;p2"/>
          <p:cNvSpPr/>
          <p:nvPr/>
        </p:nvSpPr>
        <p:spPr>
          <a:xfrm>
            <a:off x="685925" y="2166048"/>
            <a:ext cx="2158800" cy="1672500"/>
          </a:xfrm>
          <a:prstGeom prst="rect">
            <a:avLst/>
          </a:prstGeom>
          <a:noFill/>
          <a:ln>
            <a:noFill/>
          </a:ln>
        </p:spPr>
        <p:txBody>
          <a:bodyPr anchorCtr="0" anchor="t" bIns="0" lIns="0" spcFirstLastPara="1" rIns="0" wrap="square" tIns="0">
            <a:noAutofit/>
          </a:bodyPr>
          <a:lstStyle/>
          <a:p>
            <a:pPr indent="0" lvl="0" marL="0" marR="0" rtl="0" algn="l">
              <a:lnSpc>
                <a:spcPct val="134963"/>
              </a:lnSpc>
              <a:spcBef>
                <a:spcPts val="0"/>
              </a:spcBef>
              <a:spcAft>
                <a:spcPts val="0"/>
              </a:spcAft>
              <a:buClr>
                <a:schemeClr val="lt1"/>
              </a:buClr>
              <a:buSzPts val="1104"/>
              <a:buFont typeface="Arial"/>
              <a:buNone/>
            </a:pPr>
            <a:r>
              <a:rPr lang="en-US" sz="1104">
                <a:solidFill>
                  <a:schemeClr val="lt1"/>
                </a:solidFill>
                <a:latin typeface="Arial"/>
                <a:ea typeface="Arial"/>
                <a:cs typeface="Arial"/>
                <a:sym typeface="Arial"/>
              </a:rPr>
              <a:t>Comments from the survey regarding: </a:t>
            </a:r>
            <a:endParaRPr/>
          </a:p>
          <a:p>
            <a:pPr indent="-171450" lvl="0" marL="171450" marR="0" rtl="0" algn="l">
              <a:lnSpc>
                <a:spcPct val="134963"/>
              </a:lnSpc>
              <a:spcBef>
                <a:spcPts val="0"/>
              </a:spcBef>
              <a:spcAft>
                <a:spcPts val="0"/>
              </a:spcAft>
              <a:buClr>
                <a:schemeClr val="lt1"/>
              </a:buClr>
              <a:buSzPts val="1104"/>
              <a:buFont typeface="Arial"/>
              <a:buChar char="•"/>
            </a:pPr>
            <a:r>
              <a:rPr lang="en-US" sz="1104">
                <a:solidFill>
                  <a:schemeClr val="lt1"/>
                </a:solidFill>
                <a:latin typeface="Arial"/>
                <a:ea typeface="Arial"/>
                <a:cs typeface="Arial"/>
                <a:sym typeface="Arial"/>
              </a:rPr>
              <a:t>Changes in language around ruling on flag pulling and illegal contact. </a:t>
            </a:r>
            <a:endParaRPr/>
          </a:p>
          <a:p>
            <a:pPr indent="-171450" lvl="0" marL="171450" marR="0" rtl="0" algn="l">
              <a:lnSpc>
                <a:spcPct val="134963"/>
              </a:lnSpc>
              <a:spcBef>
                <a:spcPts val="0"/>
              </a:spcBef>
              <a:spcAft>
                <a:spcPts val="0"/>
              </a:spcAft>
              <a:buClr>
                <a:schemeClr val="lt1"/>
              </a:buClr>
              <a:buSzPts val="1104"/>
              <a:buFont typeface="Arial"/>
              <a:buChar char="•"/>
            </a:pPr>
            <a:r>
              <a:rPr lang="en-US" sz="1104">
                <a:solidFill>
                  <a:schemeClr val="lt1"/>
                </a:solidFill>
                <a:latin typeface="Arial"/>
                <a:ea typeface="Arial"/>
                <a:cs typeface="Arial"/>
                <a:sym typeface="Arial"/>
              </a:rPr>
              <a:t>Changes to the scrimmage kick mechanics</a:t>
            </a:r>
            <a:endParaRPr/>
          </a:p>
          <a:p>
            <a:pPr indent="0" lvl="0" marL="0" marR="0" rtl="0" algn="l">
              <a:lnSpc>
                <a:spcPct val="134963"/>
              </a:lnSpc>
              <a:spcBef>
                <a:spcPts val="0"/>
              </a:spcBef>
              <a:spcAft>
                <a:spcPts val="0"/>
              </a:spcAft>
              <a:buClr>
                <a:schemeClr val="dk1"/>
              </a:buClr>
              <a:buSzPts val="1104"/>
              <a:buFont typeface="Arial"/>
              <a:buNone/>
            </a:pPr>
            <a:r>
              <a:t/>
            </a:r>
            <a:endParaRPr sz="1104">
              <a:solidFill>
                <a:schemeClr val="lt1"/>
              </a:solidFill>
              <a:latin typeface="Arial"/>
              <a:ea typeface="Arial"/>
              <a:cs typeface="Arial"/>
              <a:sym typeface="Arial"/>
            </a:endParaRPr>
          </a:p>
        </p:txBody>
      </p:sp>
      <p:sp>
        <p:nvSpPr>
          <p:cNvPr id="99" name="Google Shape;99;p2"/>
          <p:cNvSpPr/>
          <p:nvPr/>
        </p:nvSpPr>
        <p:spPr>
          <a:xfrm>
            <a:off x="3492401" y="1404045"/>
            <a:ext cx="2202231" cy="304800"/>
          </a:xfrm>
          <a:prstGeom prst="rect">
            <a:avLst/>
          </a:prstGeom>
          <a:noFill/>
          <a:ln>
            <a:noFill/>
          </a:ln>
        </p:spPr>
        <p:txBody>
          <a:bodyPr anchorCtr="0" anchor="t" bIns="0" lIns="0" spcFirstLastPara="1" rIns="0" wrap="square" tIns="0">
            <a:noAutofit/>
          </a:bodyPr>
          <a:lstStyle/>
          <a:p>
            <a:pPr indent="0" lvl="0" marL="0" marR="0" rtl="0" algn="l">
              <a:lnSpc>
                <a:spcPct val="133333"/>
              </a:lnSpc>
              <a:spcBef>
                <a:spcPts val="0"/>
              </a:spcBef>
              <a:spcAft>
                <a:spcPts val="0"/>
              </a:spcAft>
              <a:buClr>
                <a:srgbClr val="F97316"/>
              </a:buClr>
              <a:buSzPts val="1800"/>
              <a:buFont typeface="Archivo Black"/>
              <a:buNone/>
            </a:pPr>
            <a:r>
              <a:rPr lang="en-US" sz="1800">
                <a:solidFill>
                  <a:srgbClr val="F97316"/>
                </a:solidFill>
                <a:latin typeface="Archivo Black"/>
                <a:ea typeface="Archivo Black"/>
                <a:cs typeface="Archivo Black"/>
                <a:sym typeface="Archivo Black"/>
              </a:rPr>
              <a:t>Existing Flag Football</a:t>
            </a:r>
            <a:endParaRPr sz="1800">
              <a:solidFill>
                <a:schemeClr val="dk1"/>
              </a:solidFill>
              <a:latin typeface="Arial"/>
              <a:ea typeface="Arial"/>
              <a:cs typeface="Arial"/>
              <a:sym typeface="Arial"/>
            </a:endParaRPr>
          </a:p>
        </p:txBody>
      </p:sp>
      <p:sp>
        <p:nvSpPr>
          <p:cNvPr id="100" name="Google Shape;100;p2"/>
          <p:cNvSpPr/>
          <p:nvPr/>
        </p:nvSpPr>
        <p:spPr>
          <a:xfrm>
            <a:off x="3492526" y="2179145"/>
            <a:ext cx="2159100" cy="1134900"/>
          </a:xfrm>
          <a:prstGeom prst="rect">
            <a:avLst/>
          </a:prstGeom>
          <a:noFill/>
          <a:ln>
            <a:noFill/>
          </a:ln>
        </p:spPr>
        <p:txBody>
          <a:bodyPr anchorCtr="0" anchor="t" bIns="0" lIns="0" spcFirstLastPara="1" rIns="0" wrap="square" tIns="0">
            <a:noAutofit/>
          </a:bodyPr>
          <a:lstStyle/>
          <a:p>
            <a:pPr indent="-171450" lvl="0" marL="171450" marR="0" rtl="0" algn="l">
              <a:lnSpc>
                <a:spcPct val="134963"/>
              </a:lnSpc>
              <a:spcBef>
                <a:spcPts val="0"/>
              </a:spcBef>
              <a:spcAft>
                <a:spcPts val="0"/>
              </a:spcAft>
              <a:buClr>
                <a:schemeClr val="lt1"/>
              </a:buClr>
              <a:buSzPts val="1104"/>
              <a:buFont typeface="Arial"/>
              <a:buChar char="•"/>
            </a:pPr>
            <a:r>
              <a:rPr lang="en-US" sz="1104">
                <a:solidFill>
                  <a:schemeClr val="lt1"/>
                </a:solidFill>
                <a:latin typeface="Arial"/>
                <a:ea typeface="Arial"/>
                <a:cs typeface="Arial"/>
                <a:sym typeface="Arial"/>
              </a:rPr>
              <a:t>AIA Mechanics (Arizona)</a:t>
            </a:r>
            <a:endParaRPr/>
          </a:p>
          <a:p>
            <a:pPr indent="-171450" lvl="0" marL="171450" marR="0" rtl="0" algn="l">
              <a:lnSpc>
                <a:spcPct val="134963"/>
              </a:lnSpc>
              <a:spcBef>
                <a:spcPts val="0"/>
              </a:spcBef>
              <a:spcAft>
                <a:spcPts val="0"/>
              </a:spcAft>
              <a:buClr>
                <a:schemeClr val="lt1"/>
              </a:buClr>
              <a:buSzPts val="1104"/>
              <a:buFont typeface="Arial"/>
              <a:buChar char="•"/>
            </a:pPr>
            <a:r>
              <a:rPr lang="en-US" sz="1104">
                <a:solidFill>
                  <a:schemeClr val="lt1"/>
                </a:solidFill>
                <a:latin typeface="Arial"/>
                <a:ea typeface="Arial"/>
                <a:cs typeface="Arial"/>
                <a:sym typeface="Arial"/>
              </a:rPr>
              <a:t>CFFO mechanics</a:t>
            </a:r>
            <a:endParaRPr/>
          </a:p>
          <a:p>
            <a:pPr indent="-171450" lvl="0" marL="171450" marR="0" rtl="0" algn="l">
              <a:lnSpc>
                <a:spcPct val="134963"/>
              </a:lnSpc>
              <a:spcBef>
                <a:spcPts val="0"/>
              </a:spcBef>
              <a:spcAft>
                <a:spcPts val="0"/>
              </a:spcAft>
              <a:buClr>
                <a:schemeClr val="lt1"/>
              </a:buClr>
              <a:buSzPts val="1104"/>
              <a:buFont typeface="Arial"/>
              <a:buChar char="•"/>
            </a:pPr>
            <a:r>
              <a:rPr lang="en-US" sz="1104">
                <a:solidFill>
                  <a:schemeClr val="lt1"/>
                </a:solidFill>
                <a:latin typeface="Arial"/>
                <a:ea typeface="Arial"/>
                <a:cs typeface="Arial"/>
                <a:sym typeface="Arial"/>
              </a:rPr>
              <a:t>NFL Flag mechanics</a:t>
            </a:r>
            <a:endParaRPr/>
          </a:p>
          <a:p>
            <a:pPr indent="-171450" lvl="0" marL="171450" marR="0" rtl="0" algn="l">
              <a:lnSpc>
                <a:spcPct val="134963"/>
              </a:lnSpc>
              <a:spcBef>
                <a:spcPts val="0"/>
              </a:spcBef>
              <a:spcAft>
                <a:spcPts val="0"/>
              </a:spcAft>
              <a:buClr>
                <a:schemeClr val="lt1"/>
              </a:buClr>
              <a:buSzPts val="1104"/>
              <a:buFont typeface="Arial"/>
              <a:buChar char="•"/>
            </a:pPr>
            <a:r>
              <a:rPr lang="en-US" sz="1104">
                <a:solidFill>
                  <a:schemeClr val="lt1"/>
                </a:solidFill>
                <a:latin typeface="Arial"/>
                <a:ea typeface="Arial"/>
                <a:cs typeface="Arial"/>
                <a:sym typeface="Arial"/>
              </a:rPr>
              <a:t>IFAF Flag mechanics</a:t>
            </a:r>
            <a:endParaRPr sz="1104">
              <a:solidFill>
                <a:schemeClr val="lt1"/>
              </a:solidFill>
              <a:latin typeface="Arial"/>
              <a:ea typeface="Arial"/>
              <a:cs typeface="Arial"/>
              <a:sym typeface="Arial"/>
            </a:endParaRPr>
          </a:p>
        </p:txBody>
      </p:sp>
      <p:sp>
        <p:nvSpPr>
          <p:cNvPr id="101" name="Google Shape;101;p2"/>
          <p:cNvSpPr/>
          <p:nvPr/>
        </p:nvSpPr>
        <p:spPr>
          <a:xfrm>
            <a:off x="6299150" y="1404045"/>
            <a:ext cx="2202079" cy="304800"/>
          </a:xfrm>
          <a:prstGeom prst="rect">
            <a:avLst/>
          </a:prstGeom>
          <a:noFill/>
          <a:ln>
            <a:noFill/>
          </a:ln>
        </p:spPr>
        <p:txBody>
          <a:bodyPr anchorCtr="0" anchor="t" bIns="0" lIns="0" spcFirstLastPara="1" rIns="0" wrap="square" tIns="0">
            <a:noAutofit/>
          </a:bodyPr>
          <a:lstStyle/>
          <a:p>
            <a:pPr indent="0" lvl="0" marL="0" marR="0" rtl="0" algn="l">
              <a:lnSpc>
                <a:spcPct val="133333"/>
              </a:lnSpc>
              <a:spcBef>
                <a:spcPts val="0"/>
              </a:spcBef>
              <a:spcAft>
                <a:spcPts val="0"/>
              </a:spcAft>
              <a:buClr>
                <a:srgbClr val="14B8A6"/>
              </a:buClr>
              <a:buSzPts val="1800"/>
              <a:buFont typeface="Archivo Black"/>
              <a:buNone/>
            </a:pPr>
            <a:r>
              <a:rPr lang="en-US" sz="1800">
                <a:solidFill>
                  <a:srgbClr val="14B8A6"/>
                </a:solidFill>
                <a:latin typeface="Archivo Black"/>
                <a:ea typeface="Archivo Black"/>
                <a:cs typeface="Archivo Black"/>
                <a:sym typeface="Archivo Black"/>
              </a:rPr>
              <a:t>Mechanics Committee</a:t>
            </a:r>
            <a:endParaRPr sz="1800">
              <a:solidFill>
                <a:schemeClr val="dk1"/>
              </a:solidFill>
              <a:latin typeface="Arial"/>
              <a:ea typeface="Arial"/>
              <a:cs typeface="Arial"/>
              <a:sym typeface="Arial"/>
            </a:endParaRPr>
          </a:p>
        </p:txBody>
      </p:sp>
      <p:sp>
        <p:nvSpPr>
          <p:cNvPr id="102" name="Google Shape;102;p2"/>
          <p:cNvSpPr/>
          <p:nvPr/>
        </p:nvSpPr>
        <p:spPr>
          <a:xfrm>
            <a:off x="6299275" y="2179145"/>
            <a:ext cx="2158800" cy="1134900"/>
          </a:xfrm>
          <a:prstGeom prst="rect">
            <a:avLst/>
          </a:prstGeom>
          <a:noFill/>
          <a:ln>
            <a:noFill/>
          </a:ln>
        </p:spPr>
        <p:txBody>
          <a:bodyPr anchorCtr="0" anchor="t" bIns="0" lIns="0" spcFirstLastPara="1" rIns="0" wrap="square" tIns="0">
            <a:noAutofit/>
          </a:bodyPr>
          <a:lstStyle/>
          <a:p>
            <a:pPr indent="-171450" lvl="0" marL="171450" marR="0" rtl="0" algn="l">
              <a:lnSpc>
                <a:spcPct val="134963"/>
              </a:lnSpc>
              <a:spcBef>
                <a:spcPts val="0"/>
              </a:spcBef>
              <a:spcAft>
                <a:spcPts val="0"/>
              </a:spcAft>
              <a:buClr>
                <a:schemeClr val="lt1"/>
              </a:buClr>
              <a:buSzPts val="1104"/>
              <a:buFont typeface="Arial"/>
              <a:buChar char="•"/>
            </a:pPr>
            <a:r>
              <a:rPr lang="en-US" sz="1104">
                <a:solidFill>
                  <a:schemeClr val="lt1"/>
                </a:solidFill>
                <a:latin typeface="Arial"/>
                <a:ea typeface="Arial"/>
                <a:cs typeface="Arial"/>
                <a:sym typeface="Arial"/>
              </a:rPr>
              <a:t>Steve Coover</a:t>
            </a:r>
            <a:endParaRPr/>
          </a:p>
          <a:p>
            <a:pPr indent="-171450" lvl="0" marL="171450" marR="0" rtl="0" algn="l">
              <a:lnSpc>
                <a:spcPct val="134963"/>
              </a:lnSpc>
              <a:spcBef>
                <a:spcPts val="0"/>
              </a:spcBef>
              <a:spcAft>
                <a:spcPts val="0"/>
              </a:spcAft>
              <a:buClr>
                <a:schemeClr val="lt1"/>
              </a:buClr>
              <a:buSzPts val="1104"/>
              <a:buFont typeface="Arial"/>
              <a:buChar char="•"/>
            </a:pPr>
            <a:r>
              <a:rPr lang="en-US" sz="1104">
                <a:solidFill>
                  <a:schemeClr val="lt1"/>
                </a:solidFill>
                <a:latin typeface="Arial"/>
                <a:ea typeface="Arial"/>
                <a:cs typeface="Arial"/>
                <a:sym typeface="Arial"/>
              </a:rPr>
              <a:t>Bob Flavin</a:t>
            </a:r>
            <a:endParaRPr/>
          </a:p>
          <a:p>
            <a:pPr indent="-171450" lvl="0" marL="171450" marR="0" rtl="0" algn="l">
              <a:lnSpc>
                <a:spcPct val="134963"/>
              </a:lnSpc>
              <a:spcBef>
                <a:spcPts val="0"/>
              </a:spcBef>
              <a:spcAft>
                <a:spcPts val="0"/>
              </a:spcAft>
              <a:buClr>
                <a:schemeClr val="lt1"/>
              </a:buClr>
              <a:buSzPts val="1104"/>
              <a:buFont typeface="Arial"/>
              <a:buChar char="•"/>
            </a:pPr>
            <a:r>
              <a:rPr lang="en-US" sz="1104">
                <a:solidFill>
                  <a:schemeClr val="lt1"/>
                </a:solidFill>
                <a:latin typeface="Arial"/>
                <a:ea typeface="Arial"/>
                <a:cs typeface="Arial"/>
                <a:sym typeface="Arial"/>
              </a:rPr>
              <a:t>Jon Cima</a:t>
            </a:r>
            <a:endParaRPr/>
          </a:p>
          <a:p>
            <a:pPr indent="-171450" lvl="0" marL="171450" marR="0" rtl="0" algn="l">
              <a:lnSpc>
                <a:spcPct val="134963"/>
              </a:lnSpc>
              <a:spcBef>
                <a:spcPts val="0"/>
              </a:spcBef>
              <a:spcAft>
                <a:spcPts val="0"/>
              </a:spcAft>
              <a:buClr>
                <a:schemeClr val="lt1"/>
              </a:buClr>
              <a:buSzPts val="1104"/>
              <a:buFont typeface="Arial"/>
              <a:buChar char="•"/>
            </a:pPr>
            <a:r>
              <a:rPr lang="en-US" sz="1104">
                <a:solidFill>
                  <a:schemeClr val="lt1"/>
                </a:solidFill>
                <a:latin typeface="Arial"/>
                <a:ea typeface="Arial"/>
                <a:cs typeface="Arial"/>
                <a:sym typeface="Arial"/>
              </a:rPr>
              <a:t>Charlton Lynch</a:t>
            </a:r>
            <a:endParaRPr/>
          </a:p>
          <a:p>
            <a:pPr indent="-171450" lvl="0" marL="171450" marR="0" rtl="0" algn="l">
              <a:lnSpc>
                <a:spcPct val="134963"/>
              </a:lnSpc>
              <a:spcBef>
                <a:spcPts val="0"/>
              </a:spcBef>
              <a:spcAft>
                <a:spcPts val="0"/>
              </a:spcAft>
              <a:buClr>
                <a:schemeClr val="lt1"/>
              </a:buClr>
              <a:buSzPts val="1104"/>
              <a:buFont typeface="Arial"/>
              <a:buChar char="•"/>
            </a:pPr>
            <a:r>
              <a:rPr lang="en-US" sz="1104">
                <a:solidFill>
                  <a:schemeClr val="lt1"/>
                </a:solidFill>
                <a:latin typeface="Arial"/>
                <a:ea typeface="Arial"/>
                <a:cs typeface="Arial"/>
                <a:sym typeface="Arial"/>
              </a:rPr>
              <a:t>Katie Ott</a:t>
            </a:r>
            <a:endParaRPr/>
          </a:p>
          <a:p>
            <a:pPr indent="0" lvl="0" marL="0" marR="0" rtl="0" algn="l">
              <a:lnSpc>
                <a:spcPct val="134963"/>
              </a:lnSpc>
              <a:spcBef>
                <a:spcPts val="0"/>
              </a:spcBef>
              <a:spcAft>
                <a:spcPts val="0"/>
              </a:spcAft>
              <a:buClr>
                <a:schemeClr val="dk1"/>
              </a:buClr>
              <a:buSzPts val="1104"/>
              <a:buFont typeface="Arial"/>
              <a:buNone/>
            </a:pPr>
            <a:r>
              <a:t/>
            </a:r>
            <a:endParaRPr sz="1104">
              <a:solidFill>
                <a:schemeClr val="lt1"/>
              </a:solidFill>
              <a:latin typeface="Arial"/>
              <a:ea typeface="Arial"/>
              <a:cs typeface="Arial"/>
              <a:sym typeface="Arial"/>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107" name="Shape 107"/>
        <p:cNvGrpSpPr/>
        <p:nvPr/>
      </p:nvGrpSpPr>
      <p:grpSpPr>
        <a:xfrm>
          <a:off x="0" y="0"/>
          <a:ext cx="0" cy="0"/>
          <a:chOff x="0" y="0"/>
          <a:chExt cx="0" cy="0"/>
        </a:xfrm>
      </p:grpSpPr>
      <p:sp>
        <p:nvSpPr>
          <p:cNvPr id="108" name="Google Shape;108;p3"/>
          <p:cNvSpPr/>
          <p:nvPr/>
        </p:nvSpPr>
        <p:spPr>
          <a:xfrm>
            <a:off x="452628" y="1044476"/>
            <a:ext cx="2616101" cy="2118122"/>
          </a:xfrm>
          <a:prstGeom prst="roundRect">
            <a:avLst>
              <a:gd fmla="val 10877" name="adj"/>
            </a:avLst>
          </a:prstGeom>
          <a:solidFill>
            <a:schemeClr val="dk2">
              <a:alpha val="92156"/>
            </a:schemeClr>
          </a:solidFill>
          <a:ln cap="flat" cmpd="sng" w="9525">
            <a:solidFill>
              <a:srgbClr val="FFFFFF"/>
            </a:solidFill>
            <a:prstDash val="solid"/>
            <a:round/>
            <a:headEnd len="sm" w="sm" type="none"/>
            <a:tailEnd len="sm" w="sm" type="none"/>
          </a:ln>
        </p:spPr>
        <p:txBody>
          <a:bodyPr anchorCtr="0" anchor="ctr" bIns="0" lIns="0" spcFirstLastPara="1" rIns="0" wrap="square" tIns="0">
            <a:normAutofit/>
          </a:bodyPr>
          <a:lstStyle/>
          <a:p>
            <a:pPr indent="0" lvl="0" marL="0" marR="0" rtl="0" algn="l">
              <a:spcBef>
                <a:spcPts val="0"/>
              </a:spcBef>
              <a:spcAft>
                <a:spcPts val="0"/>
              </a:spcAft>
              <a:buClr>
                <a:schemeClr val="dk1"/>
              </a:buClr>
              <a:buSzPts val="1800"/>
              <a:buFont typeface="Arial"/>
              <a:buNone/>
            </a:pPr>
            <a:r>
              <a:t/>
            </a:r>
            <a:endParaRPr sz="1800">
              <a:solidFill>
                <a:schemeClr val="dk1"/>
              </a:solidFill>
              <a:latin typeface="Arial"/>
              <a:ea typeface="Arial"/>
              <a:cs typeface="Arial"/>
              <a:sym typeface="Arial"/>
            </a:endParaRPr>
          </a:p>
        </p:txBody>
      </p:sp>
      <p:sp>
        <p:nvSpPr>
          <p:cNvPr id="109" name="Google Shape;109;p3"/>
          <p:cNvSpPr/>
          <p:nvPr/>
        </p:nvSpPr>
        <p:spPr>
          <a:xfrm>
            <a:off x="3259229" y="1044476"/>
            <a:ext cx="2616250" cy="2118122"/>
          </a:xfrm>
          <a:prstGeom prst="roundRect">
            <a:avLst>
              <a:gd fmla="val 12676" name="adj"/>
            </a:avLst>
          </a:prstGeom>
          <a:solidFill>
            <a:schemeClr val="dk2">
              <a:alpha val="92156"/>
            </a:schemeClr>
          </a:solidFill>
          <a:ln cap="flat" cmpd="sng" w="9525">
            <a:solidFill>
              <a:srgbClr val="FFFFFF"/>
            </a:solidFill>
            <a:prstDash val="solid"/>
            <a:round/>
            <a:headEnd len="sm" w="sm" type="none"/>
            <a:tailEnd len="sm" w="sm" type="none"/>
          </a:ln>
        </p:spPr>
        <p:txBody>
          <a:bodyPr anchorCtr="0" anchor="ctr" bIns="0" lIns="0" spcFirstLastPara="1" rIns="0" wrap="square" tIns="0">
            <a:normAutofit/>
          </a:bodyPr>
          <a:lstStyle/>
          <a:p>
            <a:pPr indent="0" lvl="0" marL="0" marR="0" rtl="0" algn="l">
              <a:spcBef>
                <a:spcPts val="0"/>
              </a:spcBef>
              <a:spcAft>
                <a:spcPts val="0"/>
              </a:spcAft>
              <a:buClr>
                <a:schemeClr val="dk1"/>
              </a:buClr>
              <a:buSzPts val="1800"/>
              <a:buFont typeface="Arial"/>
              <a:buNone/>
            </a:pPr>
            <a:r>
              <a:t/>
            </a:r>
            <a:endParaRPr sz="1800">
              <a:solidFill>
                <a:schemeClr val="dk1"/>
              </a:solidFill>
              <a:latin typeface="Arial"/>
              <a:ea typeface="Arial"/>
              <a:cs typeface="Arial"/>
              <a:sym typeface="Arial"/>
            </a:endParaRPr>
          </a:p>
        </p:txBody>
      </p:sp>
      <p:sp>
        <p:nvSpPr>
          <p:cNvPr id="110" name="Google Shape;110;p3"/>
          <p:cNvSpPr/>
          <p:nvPr/>
        </p:nvSpPr>
        <p:spPr>
          <a:xfrm>
            <a:off x="6065978" y="1044476"/>
            <a:ext cx="2616101" cy="2118122"/>
          </a:xfrm>
          <a:prstGeom prst="roundRect">
            <a:avLst>
              <a:gd fmla="val 10427" name="adj"/>
            </a:avLst>
          </a:prstGeom>
          <a:solidFill>
            <a:schemeClr val="dk2">
              <a:alpha val="92156"/>
            </a:schemeClr>
          </a:solidFill>
          <a:ln cap="flat" cmpd="sng" w="9525">
            <a:solidFill>
              <a:srgbClr val="FFFFFF"/>
            </a:solidFill>
            <a:prstDash val="solid"/>
            <a:round/>
            <a:headEnd len="sm" w="sm" type="none"/>
            <a:tailEnd len="sm" w="sm" type="none"/>
          </a:ln>
        </p:spPr>
        <p:txBody>
          <a:bodyPr anchorCtr="0" anchor="ctr" bIns="0" lIns="0" spcFirstLastPara="1" rIns="0" wrap="square" tIns="0">
            <a:normAutofit/>
          </a:bodyPr>
          <a:lstStyle/>
          <a:p>
            <a:pPr indent="0" lvl="0" marL="0" marR="0" rtl="0" algn="l">
              <a:spcBef>
                <a:spcPts val="0"/>
              </a:spcBef>
              <a:spcAft>
                <a:spcPts val="0"/>
              </a:spcAft>
              <a:buClr>
                <a:schemeClr val="dk1"/>
              </a:buClr>
              <a:buSzPts val="1800"/>
              <a:buFont typeface="Arial"/>
              <a:buNone/>
            </a:pPr>
            <a:r>
              <a:t/>
            </a:r>
            <a:endParaRPr sz="1800">
              <a:solidFill>
                <a:schemeClr val="dk1"/>
              </a:solidFill>
              <a:latin typeface="Arial"/>
              <a:ea typeface="Arial"/>
              <a:cs typeface="Arial"/>
              <a:sym typeface="Arial"/>
            </a:endParaRPr>
          </a:p>
        </p:txBody>
      </p:sp>
      <p:sp>
        <p:nvSpPr>
          <p:cNvPr id="111" name="Google Shape;111;p3"/>
          <p:cNvSpPr/>
          <p:nvPr/>
        </p:nvSpPr>
        <p:spPr>
          <a:xfrm>
            <a:off x="452628" y="3353098"/>
            <a:ext cx="8229600" cy="1178421"/>
          </a:xfrm>
          <a:prstGeom prst="roundRect">
            <a:avLst>
              <a:gd fmla="val 20093" name="adj"/>
            </a:avLst>
          </a:prstGeom>
          <a:solidFill>
            <a:schemeClr val="dk2">
              <a:alpha val="92156"/>
            </a:schemeClr>
          </a:solidFill>
          <a:ln cap="flat" cmpd="sng" w="9525">
            <a:solidFill>
              <a:srgbClr val="FFFFFF"/>
            </a:solidFill>
            <a:prstDash val="solid"/>
            <a:round/>
            <a:headEnd len="sm" w="sm" type="none"/>
            <a:tailEnd len="sm" w="sm" type="none"/>
          </a:ln>
        </p:spPr>
        <p:txBody>
          <a:bodyPr anchorCtr="0" anchor="ctr" bIns="0" lIns="0" spcFirstLastPara="1" rIns="0" wrap="square" tIns="0">
            <a:normAutofit/>
          </a:bodyPr>
          <a:lstStyle/>
          <a:p>
            <a:pPr indent="0" lvl="0" marL="0" marR="0" rtl="0" algn="l">
              <a:spcBef>
                <a:spcPts val="0"/>
              </a:spcBef>
              <a:spcAft>
                <a:spcPts val="0"/>
              </a:spcAft>
              <a:buClr>
                <a:schemeClr val="dk1"/>
              </a:buClr>
              <a:buSzPts val="1800"/>
              <a:buFont typeface="Arial"/>
              <a:buNone/>
            </a:pPr>
            <a:r>
              <a:t/>
            </a:r>
            <a:endParaRPr sz="1800">
              <a:solidFill>
                <a:schemeClr val="dk1"/>
              </a:solidFill>
              <a:latin typeface="Arial"/>
              <a:ea typeface="Arial"/>
              <a:cs typeface="Arial"/>
              <a:sym typeface="Arial"/>
            </a:endParaRPr>
          </a:p>
        </p:txBody>
      </p:sp>
      <p:sp>
        <p:nvSpPr>
          <p:cNvPr id="112" name="Google Shape;112;p3"/>
          <p:cNvSpPr/>
          <p:nvPr/>
        </p:nvSpPr>
        <p:spPr>
          <a:xfrm>
            <a:off x="452628" y="283219"/>
            <a:ext cx="8394192" cy="447973"/>
          </a:xfrm>
          <a:prstGeom prst="rect">
            <a:avLst/>
          </a:prstGeom>
          <a:noFill/>
          <a:ln>
            <a:noFill/>
          </a:ln>
        </p:spPr>
        <p:txBody>
          <a:bodyPr anchorCtr="0" anchor="t" bIns="0" lIns="0" spcFirstLastPara="1" rIns="0" wrap="square" tIns="0">
            <a:noAutofit/>
          </a:bodyPr>
          <a:lstStyle/>
          <a:p>
            <a:pPr indent="0" lvl="0" marL="0" marR="0" rtl="0" algn="l">
              <a:lnSpc>
                <a:spcPct val="105031"/>
              </a:lnSpc>
              <a:spcBef>
                <a:spcPts val="0"/>
              </a:spcBef>
              <a:spcAft>
                <a:spcPts val="0"/>
              </a:spcAft>
              <a:buClr>
                <a:schemeClr val="dk1"/>
              </a:buClr>
              <a:buSzPts val="3359"/>
              <a:buFont typeface="Archivo Black"/>
              <a:buNone/>
            </a:pPr>
            <a:r>
              <a:rPr lang="en-US" sz="3360">
                <a:solidFill>
                  <a:schemeClr val="dk1"/>
                </a:solidFill>
                <a:latin typeface="Archivo Black"/>
                <a:ea typeface="Archivo Black"/>
                <a:cs typeface="Archivo Black"/>
                <a:sym typeface="Archivo Black"/>
              </a:rPr>
              <a:t>Key Changes</a:t>
            </a:r>
            <a:endParaRPr sz="3360">
              <a:solidFill>
                <a:schemeClr val="dk1"/>
              </a:solidFill>
              <a:latin typeface="Arial"/>
              <a:ea typeface="Arial"/>
              <a:cs typeface="Arial"/>
              <a:sym typeface="Arial"/>
            </a:endParaRPr>
          </a:p>
        </p:txBody>
      </p:sp>
      <p:sp>
        <p:nvSpPr>
          <p:cNvPr id="113" name="Google Shape;113;p3"/>
          <p:cNvSpPr/>
          <p:nvPr/>
        </p:nvSpPr>
        <p:spPr>
          <a:xfrm>
            <a:off x="681228" y="1273076"/>
            <a:ext cx="2202079" cy="266700"/>
          </a:xfrm>
          <a:prstGeom prst="rect">
            <a:avLst/>
          </a:prstGeom>
          <a:noFill/>
          <a:ln>
            <a:noFill/>
          </a:ln>
        </p:spPr>
        <p:txBody>
          <a:bodyPr anchorCtr="0" anchor="t" bIns="0" lIns="0" spcFirstLastPara="1" rIns="0" wrap="square" tIns="0">
            <a:noAutofit/>
          </a:bodyPr>
          <a:lstStyle/>
          <a:p>
            <a:pPr indent="0" lvl="0" marL="0" marR="0" rtl="0" algn="l">
              <a:lnSpc>
                <a:spcPct val="140000"/>
              </a:lnSpc>
              <a:spcBef>
                <a:spcPts val="0"/>
              </a:spcBef>
              <a:spcAft>
                <a:spcPts val="0"/>
              </a:spcAft>
              <a:buClr>
                <a:srgbClr val="F97316"/>
              </a:buClr>
              <a:buSzPts val="1500"/>
              <a:buFont typeface="Archivo Black"/>
              <a:buNone/>
            </a:pPr>
            <a:r>
              <a:rPr lang="en-US" sz="1500">
                <a:solidFill>
                  <a:srgbClr val="F97316"/>
                </a:solidFill>
                <a:latin typeface="Archivo Black"/>
                <a:ea typeface="Archivo Black"/>
                <a:cs typeface="Archivo Black"/>
                <a:sym typeface="Archivo Black"/>
              </a:rPr>
              <a:t>Referee</a:t>
            </a:r>
            <a:endParaRPr sz="1500">
              <a:solidFill>
                <a:schemeClr val="dk1"/>
              </a:solidFill>
              <a:latin typeface="Arial"/>
              <a:ea typeface="Arial"/>
              <a:cs typeface="Arial"/>
              <a:sym typeface="Arial"/>
            </a:endParaRPr>
          </a:p>
        </p:txBody>
      </p:sp>
      <p:sp>
        <p:nvSpPr>
          <p:cNvPr id="114" name="Google Shape;114;p3"/>
          <p:cNvSpPr/>
          <p:nvPr/>
        </p:nvSpPr>
        <p:spPr>
          <a:xfrm>
            <a:off x="681228" y="1654076"/>
            <a:ext cx="2158901" cy="959941"/>
          </a:xfrm>
          <a:prstGeom prst="rect">
            <a:avLst/>
          </a:prstGeom>
          <a:noFill/>
          <a:ln>
            <a:noFill/>
          </a:ln>
        </p:spPr>
        <p:txBody>
          <a:bodyPr anchorCtr="0" anchor="t" bIns="0" lIns="0" spcFirstLastPara="1" rIns="0" wrap="square" tIns="0">
            <a:noAutofit/>
          </a:bodyPr>
          <a:lstStyle/>
          <a:p>
            <a:pPr indent="0" lvl="0" marL="0" marR="0" rtl="0" algn="l">
              <a:lnSpc>
                <a:spcPct val="104999"/>
              </a:lnSpc>
              <a:spcBef>
                <a:spcPts val="0"/>
              </a:spcBef>
              <a:spcAft>
                <a:spcPts val="0"/>
              </a:spcAft>
              <a:buClr>
                <a:srgbClr val="E4E4E7"/>
              </a:buClr>
              <a:buSzPts val="1200"/>
              <a:buFont typeface="Arial"/>
              <a:buNone/>
            </a:pPr>
            <a:r>
              <a:rPr lang="en-US" sz="1200">
                <a:solidFill>
                  <a:srgbClr val="E4E4E7"/>
                </a:solidFill>
                <a:latin typeface="Arial"/>
                <a:ea typeface="Arial"/>
                <a:cs typeface="Arial"/>
                <a:sym typeface="Arial"/>
              </a:rPr>
              <a:t>Add discussion of the restricted area to the pregame conference</a:t>
            </a:r>
            <a:endParaRPr/>
          </a:p>
          <a:p>
            <a:pPr indent="0" lvl="0" marL="0" marR="0" rtl="0" algn="l">
              <a:lnSpc>
                <a:spcPct val="104999"/>
              </a:lnSpc>
              <a:spcBef>
                <a:spcPts val="0"/>
              </a:spcBef>
              <a:spcAft>
                <a:spcPts val="0"/>
              </a:spcAft>
              <a:buClr>
                <a:schemeClr val="dk1"/>
              </a:buClr>
              <a:buSzPts val="1200"/>
              <a:buFont typeface="Arial"/>
              <a:buNone/>
            </a:pPr>
            <a:r>
              <a:t/>
            </a:r>
            <a:endParaRPr sz="1200">
              <a:solidFill>
                <a:srgbClr val="E4E4E7"/>
              </a:solidFill>
              <a:latin typeface="Arial"/>
              <a:ea typeface="Arial"/>
              <a:cs typeface="Arial"/>
              <a:sym typeface="Arial"/>
            </a:endParaRPr>
          </a:p>
          <a:p>
            <a:pPr indent="0" lvl="0" marL="0" marR="0" rtl="0" algn="l">
              <a:lnSpc>
                <a:spcPct val="104999"/>
              </a:lnSpc>
              <a:spcBef>
                <a:spcPts val="0"/>
              </a:spcBef>
              <a:spcAft>
                <a:spcPts val="0"/>
              </a:spcAft>
              <a:buClr>
                <a:srgbClr val="E4E4E7"/>
              </a:buClr>
              <a:buSzPts val="1200"/>
              <a:buFont typeface="Arial"/>
              <a:buNone/>
            </a:pPr>
            <a:r>
              <a:rPr lang="en-US" sz="1200">
                <a:solidFill>
                  <a:srgbClr val="E4E4E7"/>
                </a:solidFill>
                <a:latin typeface="Arial"/>
                <a:ea typeface="Arial"/>
                <a:cs typeface="Arial"/>
                <a:sym typeface="Arial"/>
              </a:rPr>
              <a:t>Changes responsibilities on a scrimmage kick to cover the LOS</a:t>
            </a:r>
            <a:endParaRPr sz="1200">
              <a:solidFill>
                <a:schemeClr val="dk1"/>
              </a:solidFill>
              <a:latin typeface="Arial"/>
              <a:ea typeface="Arial"/>
              <a:cs typeface="Arial"/>
              <a:sym typeface="Arial"/>
            </a:endParaRPr>
          </a:p>
        </p:txBody>
      </p:sp>
      <p:sp>
        <p:nvSpPr>
          <p:cNvPr id="115" name="Google Shape;115;p3"/>
          <p:cNvSpPr/>
          <p:nvPr/>
        </p:nvSpPr>
        <p:spPr>
          <a:xfrm>
            <a:off x="3487829" y="1273076"/>
            <a:ext cx="2202231" cy="266700"/>
          </a:xfrm>
          <a:prstGeom prst="rect">
            <a:avLst/>
          </a:prstGeom>
          <a:noFill/>
          <a:ln>
            <a:noFill/>
          </a:ln>
        </p:spPr>
        <p:txBody>
          <a:bodyPr anchorCtr="0" anchor="t" bIns="0" lIns="0" spcFirstLastPara="1" rIns="0" wrap="square" tIns="0">
            <a:noAutofit/>
          </a:bodyPr>
          <a:lstStyle/>
          <a:p>
            <a:pPr indent="0" lvl="0" marL="0" marR="0" rtl="0" algn="l">
              <a:lnSpc>
                <a:spcPct val="140000"/>
              </a:lnSpc>
              <a:spcBef>
                <a:spcPts val="0"/>
              </a:spcBef>
              <a:spcAft>
                <a:spcPts val="0"/>
              </a:spcAft>
              <a:buClr>
                <a:srgbClr val="14B8A6"/>
              </a:buClr>
              <a:buSzPts val="1500"/>
              <a:buFont typeface="Archivo Black"/>
              <a:buNone/>
            </a:pPr>
            <a:r>
              <a:rPr lang="en-US" sz="1500">
                <a:solidFill>
                  <a:srgbClr val="14B8A6"/>
                </a:solidFill>
                <a:latin typeface="Archivo Black"/>
                <a:ea typeface="Archivo Black"/>
                <a:cs typeface="Archivo Black"/>
                <a:sym typeface="Archivo Black"/>
              </a:rPr>
              <a:t>Head Line-Judge</a:t>
            </a:r>
            <a:endParaRPr sz="1500">
              <a:solidFill>
                <a:schemeClr val="dk1"/>
              </a:solidFill>
              <a:latin typeface="Arial"/>
              <a:ea typeface="Arial"/>
              <a:cs typeface="Arial"/>
              <a:sym typeface="Arial"/>
            </a:endParaRPr>
          </a:p>
        </p:txBody>
      </p:sp>
      <p:sp>
        <p:nvSpPr>
          <p:cNvPr id="116" name="Google Shape;116;p3"/>
          <p:cNvSpPr/>
          <p:nvPr/>
        </p:nvSpPr>
        <p:spPr>
          <a:xfrm>
            <a:off x="3487829" y="1654076"/>
            <a:ext cx="2159050" cy="799951"/>
          </a:xfrm>
          <a:prstGeom prst="rect">
            <a:avLst/>
          </a:prstGeom>
          <a:noFill/>
          <a:ln>
            <a:noFill/>
          </a:ln>
        </p:spPr>
        <p:txBody>
          <a:bodyPr anchorCtr="0" anchor="t" bIns="0" lIns="0" spcFirstLastPara="1" rIns="0" wrap="square" tIns="0">
            <a:noAutofit/>
          </a:bodyPr>
          <a:lstStyle/>
          <a:p>
            <a:pPr indent="0" lvl="0" marL="0" marR="0" rtl="0" algn="l">
              <a:lnSpc>
                <a:spcPct val="104999"/>
              </a:lnSpc>
              <a:spcBef>
                <a:spcPts val="0"/>
              </a:spcBef>
              <a:spcAft>
                <a:spcPts val="0"/>
              </a:spcAft>
              <a:buClr>
                <a:srgbClr val="E4E4E7"/>
              </a:buClr>
              <a:buSzPts val="1200"/>
              <a:buFont typeface="Arial"/>
              <a:buNone/>
            </a:pPr>
            <a:r>
              <a:rPr lang="en-US" sz="1200">
                <a:solidFill>
                  <a:srgbClr val="E4E4E7"/>
                </a:solidFill>
                <a:latin typeface="Arial"/>
                <a:ea typeface="Arial"/>
                <a:cs typeface="Arial"/>
                <a:sym typeface="Arial"/>
              </a:rPr>
              <a:t>Moves to a down field position on scrimmage kicks</a:t>
            </a:r>
            <a:endParaRPr sz="1200">
              <a:solidFill>
                <a:schemeClr val="dk1"/>
              </a:solidFill>
              <a:latin typeface="Arial"/>
              <a:ea typeface="Arial"/>
              <a:cs typeface="Arial"/>
              <a:sym typeface="Arial"/>
            </a:endParaRPr>
          </a:p>
        </p:txBody>
      </p:sp>
      <p:sp>
        <p:nvSpPr>
          <p:cNvPr id="117" name="Google Shape;117;p3"/>
          <p:cNvSpPr/>
          <p:nvPr/>
        </p:nvSpPr>
        <p:spPr>
          <a:xfrm>
            <a:off x="6294578" y="1273076"/>
            <a:ext cx="2202079" cy="266700"/>
          </a:xfrm>
          <a:prstGeom prst="rect">
            <a:avLst/>
          </a:prstGeom>
          <a:noFill/>
          <a:ln>
            <a:noFill/>
          </a:ln>
        </p:spPr>
        <p:txBody>
          <a:bodyPr anchorCtr="0" anchor="t" bIns="0" lIns="0" spcFirstLastPara="1" rIns="0" wrap="square" tIns="0">
            <a:noAutofit/>
          </a:bodyPr>
          <a:lstStyle/>
          <a:p>
            <a:pPr indent="0" lvl="0" marL="0" marR="0" rtl="0" algn="l">
              <a:lnSpc>
                <a:spcPct val="140000"/>
              </a:lnSpc>
              <a:spcBef>
                <a:spcPts val="0"/>
              </a:spcBef>
              <a:spcAft>
                <a:spcPts val="0"/>
              </a:spcAft>
              <a:buClr>
                <a:srgbClr val="FDE68A"/>
              </a:buClr>
              <a:buSzPts val="1500"/>
              <a:buFont typeface="Archivo Black"/>
              <a:buNone/>
            </a:pPr>
            <a:r>
              <a:rPr lang="en-US" sz="1500">
                <a:solidFill>
                  <a:srgbClr val="FDE68A"/>
                </a:solidFill>
                <a:latin typeface="Archivo Black"/>
                <a:ea typeface="Archivo Black"/>
                <a:cs typeface="Archivo Black"/>
                <a:sym typeface="Archivo Black"/>
              </a:rPr>
              <a:t>Line Judge section</a:t>
            </a:r>
            <a:endParaRPr sz="1500">
              <a:solidFill>
                <a:schemeClr val="dk1"/>
              </a:solidFill>
              <a:latin typeface="Arial"/>
              <a:ea typeface="Arial"/>
              <a:cs typeface="Arial"/>
              <a:sym typeface="Arial"/>
            </a:endParaRPr>
          </a:p>
        </p:txBody>
      </p:sp>
      <p:sp>
        <p:nvSpPr>
          <p:cNvPr id="118" name="Google Shape;118;p3"/>
          <p:cNvSpPr/>
          <p:nvPr/>
        </p:nvSpPr>
        <p:spPr>
          <a:xfrm>
            <a:off x="6294578" y="1654076"/>
            <a:ext cx="2158901" cy="1279922"/>
          </a:xfrm>
          <a:prstGeom prst="rect">
            <a:avLst/>
          </a:prstGeom>
          <a:noFill/>
          <a:ln>
            <a:noFill/>
          </a:ln>
        </p:spPr>
        <p:txBody>
          <a:bodyPr anchorCtr="0" anchor="t" bIns="0" lIns="0" spcFirstLastPara="1" rIns="0" wrap="square" tIns="0">
            <a:noAutofit/>
          </a:bodyPr>
          <a:lstStyle/>
          <a:p>
            <a:pPr indent="0" lvl="0" marL="0" marR="0" rtl="0" algn="l">
              <a:lnSpc>
                <a:spcPct val="104999"/>
              </a:lnSpc>
              <a:spcBef>
                <a:spcPts val="0"/>
              </a:spcBef>
              <a:spcAft>
                <a:spcPts val="0"/>
              </a:spcAft>
              <a:buClr>
                <a:srgbClr val="E4E4E7"/>
              </a:buClr>
              <a:buSzPts val="1200"/>
              <a:buFont typeface="Arial"/>
              <a:buNone/>
            </a:pPr>
            <a:r>
              <a:rPr lang="en-US" sz="1200">
                <a:solidFill>
                  <a:srgbClr val="E4E4E7"/>
                </a:solidFill>
                <a:latin typeface="Arial"/>
                <a:ea typeface="Arial"/>
                <a:cs typeface="Arial"/>
                <a:sym typeface="Arial"/>
              </a:rPr>
              <a:t>Moves to the LOS on majority of scrimmage plays  </a:t>
            </a:r>
            <a:endParaRPr sz="1200">
              <a:solidFill>
                <a:schemeClr val="dk1"/>
              </a:solidFill>
              <a:latin typeface="Arial"/>
              <a:ea typeface="Arial"/>
              <a:cs typeface="Arial"/>
              <a:sym typeface="Arial"/>
            </a:endParaRPr>
          </a:p>
        </p:txBody>
      </p:sp>
      <p:sp>
        <p:nvSpPr>
          <p:cNvPr id="119" name="Google Shape;119;p3"/>
          <p:cNvSpPr/>
          <p:nvPr/>
        </p:nvSpPr>
        <p:spPr>
          <a:xfrm>
            <a:off x="681228" y="3581698"/>
            <a:ext cx="7927848" cy="266700"/>
          </a:xfrm>
          <a:prstGeom prst="rect">
            <a:avLst/>
          </a:prstGeom>
          <a:noFill/>
          <a:ln>
            <a:noFill/>
          </a:ln>
        </p:spPr>
        <p:txBody>
          <a:bodyPr anchorCtr="0" anchor="t" bIns="0" lIns="0" spcFirstLastPara="1" rIns="0" wrap="square" tIns="0">
            <a:noAutofit/>
          </a:bodyPr>
          <a:lstStyle/>
          <a:p>
            <a:pPr indent="0" lvl="0" marL="0" marR="0" rtl="0" algn="l">
              <a:lnSpc>
                <a:spcPct val="155555"/>
              </a:lnSpc>
              <a:spcBef>
                <a:spcPts val="0"/>
              </a:spcBef>
              <a:spcAft>
                <a:spcPts val="0"/>
              </a:spcAft>
              <a:buClr>
                <a:srgbClr val="F97316"/>
              </a:buClr>
              <a:buSzPts val="1350"/>
              <a:buFont typeface="Arial"/>
              <a:buNone/>
            </a:pPr>
            <a:r>
              <a:rPr b="1" lang="en-US" sz="1350">
                <a:solidFill>
                  <a:srgbClr val="F97316"/>
                </a:solidFill>
                <a:latin typeface="Arial"/>
                <a:ea typeface="Arial"/>
                <a:cs typeface="Arial"/>
                <a:sym typeface="Arial"/>
              </a:rPr>
              <a:t>Universal Changes</a:t>
            </a:r>
            <a:endParaRPr sz="1350">
              <a:solidFill>
                <a:schemeClr val="dk1"/>
              </a:solidFill>
              <a:latin typeface="Arial"/>
              <a:ea typeface="Arial"/>
              <a:cs typeface="Arial"/>
              <a:sym typeface="Arial"/>
            </a:endParaRPr>
          </a:p>
        </p:txBody>
      </p:sp>
      <p:sp>
        <p:nvSpPr>
          <p:cNvPr id="120" name="Google Shape;120;p3"/>
          <p:cNvSpPr/>
          <p:nvPr/>
        </p:nvSpPr>
        <p:spPr>
          <a:xfrm>
            <a:off x="681228" y="3924598"/>
            <a:ext cx="7772400" cy="378321"/>
          </a:xfrm>
          <a:prstGeom prst="rect">
            <a:avLst/>
          </a:prstGeom>
          <a:noFill/>
          <a:ln>
            <a:noFill/>
          </a:ln>
        </p:spPr>
        <p:txBody>
          <a:bodyPr anchorCtr="0" anchor="t" bIns="0" lIns="0" spcFirstLastPara="1" rIns="0" wrap="square" tIns="0">
            <a:noAutofit/>
          </a:bodyPr>
          <a:lstStyle/>
          <a:p>
            <a:pPr indent="0" lvl="0" marL="0" marR="0" rtl="0" algn="l">
              <a:lnSpc>
                <a:spcPct val="124166"/>
              </a:lnSpc>
              <a:spcBef>
                <a:spcPts val="0"/>
              </a:spcBef>
              <a:spcAft>
                <a:spcPts val="0"/>
              </a:spcAft>
              <a:buClr>
                <a:srgbClr val="E4E4E7"/>
              </a:buClr>
              <a:buSzPts val="1200"/>
              <a:buFont typeface="Arial"/>
              <a:buNone/>
            </a:pPr>
            <a:r>
              <a:rPr lang="en-US" sz="1200">
                <a:solidFill>
                  <a:srgbClr val="E4E4E7"/>
                </a:solidFill>
                <a:latin typeface="Arial"/>
                <a:ea typeface="Arial"/>
                <a:cs typeface="Arial"/>
                <a:sym typeface="Arial"/>
              </a:rPr>
              <a:t>Changing the Field Judge to the Line Judge</a:t>
            </a:r>
            <a:endParaRPr sz="1200">
              <a:solidFill>
                <a:schemeClr val="dk1"/>
              </a:solidFill>
              <a:latin typeface="Arial"/>
              <a:ea typeface="Arial"/>
              <a:cs typeface="Arial"/>
              <a:sym typeface="Arial"/>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125" name="Shape 125"/>
        <p:cNvGrpSpPr/>
        <p:nvPr/>
      </p:nvGrpSpPr>
      <p:grpSpPr>
        <a:xfrm>
          <a:off x="0" y="0"/>
          <a:ext cx="0" cy="0"/>
          <a:chOff x="0" y="0"/>
          <a:chExt cx="0" cy="0"/>
        </a:xfrm>
      </p:grpSpPr>
      <p:sp>
        <p:nvSpPr>
          <p:cNvPr id="126" name="Google Shape;126;p4"/>
          <p:cNvSpPr/>
          <p:nvPr/>
        </p:nvSpPr>
        <p:spPr>
          <a:xfrm>
            <a:off x="452628" y="863501"/>
            <a:ext cx="8156448" cy="2232422"/>
          </a:xfrm>
          <a:prstGeom prst="roundRect">
            <a:avLst>
              <a:gd fmla="val 10877" name="adj"/>
            </a:avLst>
          </a:prstGeom>
          <a:solidFill>
            <a:schemeClr val="dk2">
              <a:alpha val="91764"/>
            </a:schemeClr>
          </a:solidFill>
          <a:ln cap="flat" cmpd="sng" w="9525">
            <a:solidFill>
              <a:srgbClr val="FFFFFF"/>
            </a:solidFill>
            <a:prstDash val="solid"/>
            <a:round/>
            <a:headEnd len="sm" w="sm" type="none"/>
            <a:tailEnd len="sm" w="sm" type="none"/>
          </a:ln>
        </p:spPr>
        <p:txBody>
          <a:bodyPr anchorCtr="0" anchor="ctr" bIns="0" lIns="0" spcFirstLastPara="1" rIns="0" wrap="square" tIns="0">
            <a:normAutofit/>
          </a:bodyPr>
          <a:lstStyle/>
          <a:p>
            <a:pPr indent="0" lvl="0" marL="0" marR="0" rtl="0" algn="l">
              <a:spcBef>
                <a:spcPts val="0"/>
              </a:spcBef>
              <a:spcAft>
                <a:spcPts val="0"/>
              </a:spcAft>
              <a:buClr>
                <a:schemeClr val="dk1"/>
              </a:buClr>
              <a:buSzPts val="1800"/>
              <a:buFont typeface="Arial"/>
              <a:buNone/>
            </a:pPr>
            <a:r>
              <a:t/>
            </a:r>
            <a:endParaRPr sz="1800">
              <a:solidFill>
                <a:schemeClr val="dk1"/>
              </a:solidFill>
              <a:latin typeface="Arial"/>
              <a:ea typeface="Arial"/>
              <a:cs typeface="Arial"/>
              <a:sym typeface="Arial"/>
            </a:endParaRPr>
          </a:p>
        </p:txBody>
      </p:sp>
      <p:sp>
        <p:nvSpPr>
          <p:cNvPr id="127" name="Google Shape;127;p4"/>
          <p:cNvSpPr/>
          <p:nvPr/>
        </p:nvSpPr>
        <p:spPr>
          <a:xfrm>
            <a:off x="452628" y="3172123"/>
            <a:ext cx="8229600" cy="1178421"/>
          </a:xfrm>
          <a:prstGeom prst="roundRect">
            <a:avLst>
              <a:gd fmla="val 20093" name="adj"/>
            </a:avLst>
          </a:prstGeom>
          <a:solidFill>
            <a:schemeClr val="dk2">
              <a:alpha val="91764"/>
            </a:schemeClr>
          </a:solidFill>
          <a:ln cap="flat" cmpd="sng" w="9525">
            <a:solidFill>
              <a:srgbClr val="FFFFFF"/>
            </a:solidFill>
            <a:prstDash val="solid"/>
            <a:round/>
            <a:headEnd len="sm" w="sm" type="none"/>
            <a:tailEnd len="sm" w="sm" type="none"/>
          </a:ln>
        </p:spPr>
        <p:txBody>
          <a:bodyPr anchorCtr="0" anchor="ctr" bIns="0" lIns="0" spcFirstLastPara="1" rIns="0" wrap="square" tIns="0">
            <a:normAutofit/>
          </a:bodyPr>
          <a:lstStyle/>
          <a:p>
            <a:pPr indent="0" lvl="0" marL="0" marR="0" rtl="0" algn="l">
              <a:spcBef>
                <a:spcPts val="0"/>
              </a:spcBef>
              <a:spcAft>
                <a:spcPts val="0"/>
              </a:spcAft>
              <a:buClr>
                <a:schemeClr val="dk1"/>
              </a:buClr>
              <a:buSzPts val="1800"/>
              <a:buFont typeface="Arial"/>
              <a:buNone/>
            </a:pPr>
            <a:r>
              <a:t/>
            </a:r>
            <a:endParaRPr sz="1800">
              <a:solidFill>
                <a:schemeClr val="dk1"/>
              </a:solidFill>
              <a:latin typeface="Arial"/>
              <a:ea typeface="Arial"/>
              <a:cs typeface="Arial"/>
              <a:sym typeface="Arial"/>
            </a:endParaRPr>
          </a:p>
        </p:txBody>
      </p:sp>
      <p:sp>
        <p:nvSpPr>
          <p:cNvPr id="128" name="Google Shape;128;p4"/>
          <p:cNvSpPr/>
          <p:nvPr/>
        </p:nvSpPr>
        <p:spPr>
          <a:xfrm>
            <a:off x="452628" y="283219"/>
            <a:ext cx="8394192" cy="447973"/>
          </a:xfrm>
          <a:prstGeom prst="rect">
            <a:avLst/>
          </a:prstGeom>
          <a:noFill/>
          <a:ln>
            <a:noFill/>
          </a:ln>
        </p:spPr>
        <p:txBody>
          <a:bodyPr anchorCtr="0" anchor="t" bIns="0" lIns="0" spcFirstLastPara="1" rIns="0" wrap="square" tIns="0">
            <a:noAutofit/>
          </a:bodyPr>
          <a:lstStyle/>
          <a:p>
            <a:pPr indent="0" lvl="0" marL="0" marR="0" rtl="0" algn="l">
              <a:lnSpc>
                <a:spcPct val="105031"/>
              </a:lnSpc>
              <a:spcBef>
                <a:spcPts val="0"/>
              </a:spcBef>
              <a:spcAft>
                <a:spcPts val="0"/>
              </a:spcAft>
              <a:buClr>
                <a:schemeClr val="dk1"/>
              </a:buClr>
              <a:buSzPts val="3359"/>
              <a:buFont typeface="Archivo Black"/>
              <a:buNone/>
            </a:pPr>
            <a:r>
              <a:rPr lang="en-US" sz="3360">
                <a:solidFill>
                  <a:schemeClr val="dk1"/>
                </a:solidFill>
                <a:latin typeface="Archivo Black"/>
                <a:ea typeface="Archivo Black"/>
                <a:cs typeface="Archivo Black"/>
                <a:sym typeface="Archivo Black"/>
              </a:rPr>
              <a:t>Warm Up Period</a:t>
            </a:r>
            <a:endParaRPr sz="3360">
              <a:solidFill>
                <a:schemeClr val="dk1"/>
              </a:solidFill>
              <a:latin typeface="Arial"/>
              <a:ea typeface="Arial"/>
              <a:cs typeface="Arial"/>
              <a:sym typeface="Arial"/>
            </a:endParaRPr>
          </a:p>
        </p:txBody>
      </p:sp>
      <p:sp>
        <p:nvSpPr>
          <p:cNvPr id="129" name="Google Shape;129;p4"/>
          <p:cNvSpPr/>
          <p:nvPr/>
        </p:nvSpPr>
        <p:spPr>
          <a:xfrm>
            <a:off x="681228" y="1092101"/>
            <a:ext cx="2202079" cy="266700"/>
          </a:xfrm>
          <a:prstGeom prst="rect">
            <a:avLst/>
          </a:prstGeom>
          <a:noFill/>
          <a:ln>
            <a:noFill/>
          </a:ln>
        </p:spPr>
        <p:txBody>
          <a:bodyPr anchorCtr="0" anchor="t" bIns="0" lIns="0" spcFirstLastPara="1" rIns="0" wrap="square" tIns="0">
            <a:noAutofit/>
          </a:bodyPr>
          <a:lstStyle/>
          <a:p>
            <a:pPr indent="0" lvl="0" marL="0" marR="0" rtl="0" algn="l">
              <a:lnSpc>
                <a:spcPct val="140000"/>
              </a:lnSpc>
              <a:spcBef>
                <a:spcPts val="0"/>
              </a:spcBef>
              <a:spcAft>
                <a:spcPts val="0"/>
              </a:spcAft>
              <a:buClr>
                <a:srgbClr val="F97316"/>
              </a:buClr>
              <a:buSzPts val="1500"/>
              <a:buFont typeface="Archivo Black"/>
              <a:buNone/>
            </a:pPr>
            <a:r>
              <a:rPr lang="en-US" sz="1500">
                <a:solidFill>
                  <a:srgbClr val="F97316"/>
                </a:solidFill>
                <a:latin typeface="Archivo Black"/>
                <a:ea typeface="Archivo Black"/>
                <a:cs typeface="Archivo Black"/>
                <a:sym typeface="Archivo Black"/>
              </a:rPr>
              <a:t>Referee</a:t>
            </a:r>
            <a:endParaRPr sz="1500">
              <a:solidFill>
                <a:schemeClr val="dk1"/>
              </a:solidFill>
              <a:latin typeface="Arial"/>
              <a:ea typeface="Arial"/>
              <a:cs typeface="Arial"/>
              <a:sym typeface="Arial"/>
            </a:endParaRPr>
          </a:p>
        </p:txBody>
      </p:sp>
      <p:sp>
        <p:nvSpPr>
          <p:cNvPr id="130" name="Google Shape;130;p4"/>
          <p:cNvSpPr/>
          <p:nvPr/>
        </p:nvSpPr>
        <p:spPr>
          <a:xfrm>
            <a:off x="681228" y="3400723"/>
            <a:ext cx="7927848" cy="266700"/>
          </a:xfrm>
          <a:prstGeom prst="rect">
            <a:avLst/>
          </a:prstGeom>
          <a:noFill/>
          <a:ln>
            <a:noFill/>
          </a:ln>
        </p:spPr>
        <p:txBody>
          <a:bodyPr anchorCtr="0" anchor="t" bIns="0" lIns="0" spcFirstLastPara="1" rIns="0" wrap="square" tIns="0">
            <a:noAutofit/>
          </a:bodyPr>
          <a:lstStyle/>
          <a:p>
            <a:pPr indent="0" lvl="0" marL="0" marR="0" rtl="0" algn="l">
              <a:lnSpc>
                <a:spcPct val="155555"/>
              </a:lnSpc>
              <a:spcBef>
                <a:spcPts val="0"/>
              </a:spcBef>
              <a:spcAft>
                <a:spcPts val="0"/>
              </a:spcAft>
              <a:buClr>
                <a:srgbClr val="F97316"/>
              </a:buClr>
              <a:buSzPts val="1350"/>
              <a:buFont typeface="Arial"/>
              <a:buNone/>
            </a:pPr>
            <a:r>
              <a:rPr b="1" lang="en-US" sz="1350">
                <a:solidFill>
                  <a:srgbClr val="F97316"/>
                </a:solidFill>
                <a:latin typeface="Arial"/>
                <a:ea typeface="Arial"/>
                <a:cs typeface="Arial"/>
                <a:sym typeface="Arial"/>
              </a:rPr>
              <a:t>Summary of changes</a:t>
            </a:r>
            <a:endParaRPr sz="1350">
              <a:solidFill>
                <a:schemeClr val="dk1"/>
              </a:solidFill>
              <a:latin typeface="Arial"/>
              <a:ea typeface="Arial"/>
              <a:cs typeface="Arial"/>
              <a:sym typeface="Arial"/>
            </a:endParaRPr>
          </a:p>
        </p:txBody>
      </p:sp>
      <p:sp>
        <p:nvSpPr>
          <p:cNvPr id="131" name="Google Shape;131;p4"/>
          <p:cNvSpPr/>
          <p:nvPr/>
        </p:nvSpPr>
        <p:spPr>
          <a:xfrm>
            <a:off x="681228" y="3743623"/>
            <a:ext cx="7772400" cy="378321"/>
          </a:xfrm>
          <a:prstGeom prst="rect">
            <a:avLst/>
          </a:prstGeom>
          <a:noFill/>
          <a:ln>
            <a:noFill/>
          </a:ln>
        </p:spPr>
        <p:txBody>
          <a:bodyPr anchorCtr="0" anchor="t" bIns="0" lIns="0" spcFirstLastPara="1" rIns="0" wrap="square" tIns="0">
            <a:noAutofit/>
          </a:bodyPr>
          <a:lstStyle/>
          <a:p>
            <a:pPr indent="0" lvl="0" marL="0" marR="0" rtl="0" algn="l">
              <a:lnSpc>
                <a:spcPct val="134963"/>
              </a:lnSpc>
              <a:spcBef>
                <a:spcPts val="0"/>
              </a:spcBef>
              <a:spcAft>
                <a:spcPts val="0"/>
              </a:spcAft>
              <a:buClr>
                <a:srgbClr val="E4E4E7"/>
              </a:buClr>
              <a:buSzPts val="1104"/>
              <a:buFont typeface="Arial"/>
              <a:buNone/>
            </a:pPr>
            <a:r>
              <a:rPr lang="en-US" sz="1104">
                <a:solidFill>
                  <a:srgbClr val="E4E4E7"/>
                </a:solidFill>
                <a:latin typeface="Arial"/>
                <a:ea typeface="Arial"/>
                <a:cs typeface="Arial"/>
                <a:sym typeface="Arial"/>
              </a:rPr>
              <a:t>Clarified the language around confirming players are legally equipped. </a:t>
            </a:r>
            <a:endParaRPr/>
          </a:p>
          <a:p>
            <a:pPr indent="0" lvl="0" marL="0" marR="0" rtl="0" algn="l">
              <a:lnSpc>
                <a:spcPct val="134963"/>
              </a:lnSpc>
              <a:spcBef>
                <a:spcPts val="0"/>
              </a:spcBef>
              <a:spcAft>
                <a:spcPts val="0"/>
              </a:spcAft>
              <a:buClr>
                <a:srgbClr val="E4E4E7"/>
              </a:buClr>
              <a:buSzPts val="1104"/>
              <a:buFont typeface="Arial"/>
              <a:buNone/>
            </a:pPr>
            <a:r>
              <a:rPr lang="en-US" sz="1104">
                <a:solidFill>
                  <a:srgbClr val="E4E4E7"/>
                </a:solidFill>
                <a:latin typeface="Arial"/>
                <a:ea typeface="Arial"/>
                <a:cs typeface="Arial"/>
                <a:sym typeface="Arial"/>
              </a:rPr>
              <a:t>Added discussion of the restricted area</a:t>
            </a:r>
            <a:endParaRPr sz="1104">
              <a:solidFill>
                <a:schemeClr val="dk1"/>
              </a:solidFill>
              <a:latin typeface="Arial"/>
              <a:ea typeface="Arial"/>
              <a:cs typeface="Arial"/>
              <a:sym typeface="Arial"/>
            </a:endParaRPr>
          </a:p>
        </p:txBody>
      </p:sp>
      <p:sp>
        <p:nvSpPr>
          <p:cNvPr id="132" name="Google Shape;132;p4"/>
          <p:cNvSpPr txBox="1"/>
          <p:nvPr/>
        </p:nvSpPr>
        <p:spPr>
          <a:xfrm>
            <a:off x="597306" y="1432233"/>
            <a:ext cx="7772399" cy="1569660"/>
          </a:xfrm>
          <a:prstGeom prst="rect">
            <a:avLst/>
          </a:prstGeom>
          <a:noFill/>
          <a:ln>
            <a:noFill/>
          </a:ln>
        </p:spPr>
        <p:txBody>
          <a:bodyPr anchorCtr="0" anchor="t" bIns="45700" lIns="91425" spcFirstLastPara="1" rIns="91425" wrap="square" tIns="45700">
            <a:spAutoFit/>
          </a:bodyPr>
          <a:lstStyle/>
          <a:p>
            <a:pPr indent="-342900" lvl="0" marL="342900" marR="0" rtl="0" algn="l">
              <a:spcBef>
                <a:spcPts val="0"/>
              </a:spcBef>
              <a:spcAft>
                <a:spcPts val="0"/>
              </a:spcAft>
              <a:buClr>
                <a:schemeClr val="lt1"/>
              </a:buClr>
              <a:buSzPts val="1200"/>
              <a:buFont typeface="Play"/>
              <a:buAutoNum type="arabicPeriod"/>
            </a:pPr>
            <a:r>
              <a:rPr lang="en-US" sz="1200">
                <a:solidFill>
                  <a:schemeClr val="lt1"/>
                </a:solidFill>
                <a:latin typeface="Times New Roman"/>
                <a:ea typeface="Times New Roman"/>
                <a:cs typeface="Times New Roman"/>
                <a:sym typeface="Times New Roman"/>
              </a:rPr>
              <a:t>The Referee, Line Judge and Head Line-Judge will meet with the head coaches starting with the home team.</a:t>
            </a:r>
            <a:endParaRPr sz="1100">
              <a:solidFill>
                <a:schemeClr val="lt1"/>
              </a:solidFill>
              <a:latin typeface="Arial"/>
              <a:ea typeface="Arial"/>
              <a:cs typeface="Arial"/>
              <a:sym typeface="Arial"/>
            </a:endParaRPr>
          </a:p>
          <a:p>
            <a:pPr indent="-285750" lvl="1" marL="742950" marR="0" rtl="0" algn="l">
              <a:spcBef>
                <a:spcPts val="0"/>
              </a:spcBef>
              <a:spcAft>
                <a:spcPts val="0"/>
              </a:spcAft>
              <a:buClr>
                <a:schemeClr val="lt1"/>
              </a:buClr>
              <a:buSzPts val="1200"/>
              <a:buFont typeface="Play"/>
              <a:buAutoNum type="alphaLcPeriod"/>
            </a:pPr>
            <a:r>
              <a:rPr b="0" i="0" lang="en-US" sz="1200" u="none" cap="none" strike="noStrike">
                <a:solidFill>
                  <a:schemeClr val="lt1"/>
                </a:solidFill>
                <a:latin typeface="Times New Roman"/>
                <a:ea typeface="Times New Roman"/>
                <a:cs typeface="Times New Roman"/>
                <a:sym typeface="Times New Roman"/>
              </a:rPr>
              <a:t>Introductions</a:t>
            </a:r>
            <a:endParaRPr b="0" i="0" sz="1100" u="none" cap="none" strike="noStrike">
              <a:solidFill>
                <a:schemeClr val="lt1"/>
              </a:solidFill>
              <a:latin typeface="Arial"/>
              <a:ea typeface="Arial"/>
              <a:cs typeface="Arial"/>
              <a:sym typeface="Arial"/>
            </a:endParaRPr>
          </a:p>
          <a:p>
            <a:pPr indent="-285750" lvl="1" marL="742950" marR="0" rtl="0" algn="l">
              <a:spcBef>
                <a:spcPts val="0"/>
              </a:spcBef>
              <a:spcAft>
                <a:spcPts val="0"/>
              </a:spcAft>
              <a:buClr>
                <a:srgbClr val="FFC000"/>
              </a:buClr>
              <a:buSzPts val="1200"/>
              <a:buFont typeface="Play"/>
              <a:buAutoNum type="alphaLcPeriod"/>
            </a:pPr>
            <a:r>
              <a:rPr b="0" i="0" lang="en-US" sz="1200" u="none" cap="none" strike="noStrike">
                <a:solidFill>
                  <a:srgbClr val="FFC000"/>
                </a:solidFill>
                <a:latin typeface="Times New Roman"/>
                <a:ea typeface="Times New Roman"/>
                <a:cs typeface="Times New Roman"/>
                <a:sym typeface="Times New Roman"/>
              </a:rPr>
              <a:t>Confirm with both head coaches that everyone is legally equipped? (legal flags? Jerseys tucked in?)</a:t>
            </a:r>
            <a:endParaRPr b="0" i="0" sz="1100" u="none" cap="none" strike="noStrike">
              <a:solidFill>
                <a:srgbClr val="FFC000"/>
              </a:solidFill>
              <a:latin typeface="Arial"/>
              <a:ea typeface="Arial"/>
              <a:cs typeface="Arial"/>
              <a:sym typeface="Arial"/>
            </a:endParaRPr>
          </a:p>
          <a:p>
            <a:pPr indent="-285750" lvl="1" marL="742950" marR="0" rtl="0" algn="l">
              <a:spcBef>
                <a:spcPts val="0"/>
              </a:spcBef>
              <a:spcAft>
                <a:spcPts val="0"/>
              </a:spcAft>
              <a:buClr>
                <a:srgbClr val="FFC000"/>
              </a:buClr>
              <a:buSzPts val="1200"/>
              <a:buFont typeface="Play"/>
              <a:buAutoNum type="alphaLcPeriod"/>
            </a:pPr>
            <a:r>
              <a:rPr b="0" i="0" lang="en-US" sz="1200" u="none" cap="none" strike="noStrike">
                <a:solidFill>
                  <a:srgbClr val="FFC000"/>
                </a:solidFill>
                <a:latin typeface="Times New Roman"/>
                <a:ea typeface="Times New Roman"/>
                <a:cs typeface="Times New Roman"/>
                <a:sym typeface="Times New Roman"/>
              </a:rPr>
              <a:t>Discuss the team box and the restricted area with both head coaches.</a:t>
            </a:r>
            <a:endParaRPr b="0" i="0" sz="1100" u="none" cap="none" strike="noStrike">
              <a:solidFill>
                <a:srgbClr val="FFC000"/>
              </a:solidFill>
              <a:latin typeface="Arial"/>
              <a:ea typeface="Arial"/>
              <a:cs typeface="Arial"/>
              <a:sym typeface="Arial"/>
            </a:endParaRPr>
          </a:p>
          <a:p>
            <a:pPr indent="-285750" lvl="1" marL="742950" marR="0" rtl="0" algn="l">
              <a:spcBef>
                <a:spcPts val="0"/>
              </a:spcBef>
              <a:spcAft>
                <a:spcPts val="0"/>
              </a:spcAft>
              <a:buClr>
                <a:schemeClr val="lt1"/>
              </a:buClr>
              <a:buSzPts val="1200"/>
              <a:buFont typeface="Play"/>
              <a:buAutoNum type="alphaLcPeriod"/>
            </a:pPr>
            <a:r>
              <a:rPr b="0" i="0" lang="en-US" sz="1200" u="none" cap="none" strike="noStrike">
                <a:solidFill>
                  <a:schemeClr val="lt1"/>
                </a:solidFill>
                <a:latin typeface="Times New Roman"/>
                <a:ea typeface="Times New Roman"/>
                <a:cs typeface="Times New Roman"/>
                <a:sym typeface="Times New Roman"/>
              </a:rPr>
              <a:t>Come out on the field to request time outs if necessary.</a:t>
            </a:r>
            <a:endParaRPr b="0" i="0" sz="1100" u="none" cap="none" strike="noStrike">
              <a:solidFill>
                <a:schemeClr val="lt1"/>
              </a:solidFill>
              <a:latin typeface="Arial"/>
              <a:ea typeface="Arial"/>
              <a:cs typeface="Arial"/>
              <a:sym typeface="Arial"/>
            </a:endParaRPr>
          </a:p>
          <a:p>
            <a:pPr indent="-285750" lvl="1" marL="742950" marR="0" rtl="0" algn="l">
              <a:spcBef>
                <a:spcPts val="0"/>
              </a:spcBef>
              <a:spcAft>
                <a:spcPts val="0"/>
              </a:spcAft>
              <a:buClr>
                <a:schemeClr val="lt1"/>
              </a:buClr>
              <a:buSzPts val="1200"/>
              <a:buFont typeface="Play"/>
              <a:buAutoNum type="alphaLcPeriod"/>
            </a:pPr>
            <a:r>
              <a:rPr b="0" i="0" lang="en-US" sz="1200" u="none" cap="none" strike="noStrike">
                <a:solidFill>
                  <a:schemeClr val="lt1"/>
                </a:solidFill>
                <a:latin typeface="Times New Roman"/>
                <a:ea typeface="Times New Roman"/>
                <a:cs typeface="Times New Roman"/>
                <a:sym typeface="Times New Roman"/>
              </a:rPr>
              <a:t>Any unusual plays or formations?</a:t>
            </a:r>
            <a:endParaRPr b="0" i="0" sz="1100" u="none" cap="none" strike="noStrike">
              <a:solidFill>
                <a:schemeClr val="lt1"/>
              </a:solidFill>
              <a:latin typeface="Arial"/>
              <a:ea typeface="Arial"/>
              <a:cs typeface="Arial"/>
              <a:sym typeface="Arial"/>
            </a:endParaRPr>
          </a:p>
          <a:p>
            <a:pPr indent="-285750" lvl="1" marL="742950" marR="0" rtl="0" algn="l">
              <a:spcBef>
                <a:spcPts val="0"/>
              </a:spcBef>
              <a:spcAft>
                <a:spcPts val="0"/>
              </a:spcAft>
              <a:buClr>
                <a:schemeClr val="lt1"/>
              </a:buClr>
              <a:buSzPts val="1200"/>
              <a:buFont typeface="Play"/>
              <a:buAutoNum type="alphaLcPeriod"/>
            </a:pPr>
            <a:r>
              <a:rPr b="0" i="0" lang="en-US" sz="1200" u="none" cap="none" strike="noStrike">
                <a:solidFill>
                  <a:schemeClr val="lt1"/>
                </a:solidFill>
                <a:latin typeface="Times New Roman"/>
                <a:ea typeface="Times New Roman"/>
                <a:cs typeface="Times New Roman"/>
                <a:sym typeface="Times New Roman"/>
              </a:rPr>
              <a:t>Confirm game time and game clock operator.</a:t>
            </a:r>
            <a:endParaRPr b="0" i="0" sz="1100" u="none" cap="none" strike="noStrike">
              <a:solidFill>
                <a:schemeClr val="lt1"/>
              </a:solidFill>
              <a:latin typeface="Arial"/>
              <a:ea typeface="Arial"/>
              <a:cs typeface="Arial"/>
              <a:sym typeface="Arial"/>
            </a:endParaRPr>
          </a:p>
          <a:p>
            <a:pPr indent="-285750" lvl="1" marL="742950" marR="0" rtl="0" algn="l">
              <a:spcBef>
                <a:spcPts val="0"/>
              </a:spcBef>
              <a:spcAft>
                <a:spcPts val="0"/>
              </a:spcAft>
              <a:buClr>
                <a:schemeClr val="lt1"/>
              </a:buClr>
              <a:buSzPts val="1200"/>
              <a:buFont typeface="Play"/>
              <a:buAutoNum type="alphaLcPeriod"/>
            </a:pPr>
            <a:r>
              <a:rPr b="0" i="0" lang="en-US" sz="1200" u="none" cap="none" strike="noStrike">
                <a:solidFill>
                  <a:schemeClr val="lt1"/>
                </a:solidFill>
                <a:latin typeface="Times New Roman"/>
                <a:ea typeface="Times New Roman"/>
                <a:cs typeface="Times New Roman"/>
                <a:sym typeface="Times New Roman"/>
              </a:rPr>
              <a:t>Identify the “Down Box” operator.</a:t>
            </a:r>
            <a:endParaRPr b="0" i="0" sz="1100" u="none" cap="none" strike="noStrike">
              <a:solidFill>
                <a:schemeClr val="lt1"/>
              </a:solidFill>
              <a:latin typeface="Arial"/>
              <a:ea typeface="Arial"/>
              <a:cs typeface="Arial"/>
              <a:sym typeface="Arial"/>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137" name="Shape 137"/>
        <p:cNvGrpSpPr/>
        <p:nvPr/>
      </p:nvGrpSpPr>
      <p:grpSpPr>
        <a:xfrm>
          <a:off x="0" y="0"/>
          <a:ext cx="0" cy="0"/>
          <a:chOff x="0" y="0"/>
          <a:chExt cx="0" cy="0"/>
        </a:xfrm>
      </p:grpSpPr>
      <p:sp>
        <p:nvSpPr>
          <p:cNvPr id="138" name="Google Shape;138;p5"/>
          <p:cNvSpPr/>
          <p:nvPr/>
        </p:nvSpPr>
        <p:spPr>
          <a:xfrm>
            <a:off x="457200" y="770930"/>
            <a:ext cx="8156448" cy="2915394"/>
          </a:xfrm>
          <a:prstGeom prst="roundRect">
            <a:avLst>
              <a:gd fmla="val 10877" name="adj"/>
            </a:avLst>
          </a:prstGeom>
          <a:solidFill>
            <a:schemeClr val="dk2">
              <a:alpha val="91764"/>
            </a:schemeClr>
          </a:solidFill>
          <a:ln cap="flat" cmpd="sng" w="9525">
            <a:solidFill>
              <a:srgbClr val="FFFFFF"/>
            </a:solidFill>
            <a:prstDash val="solid"/>
            <a:round/>
            <a:headEnd len="sm" w="sm" type="none"/>
            <a:tailEnd len="sm" w="sm" type="none"/>
          </a:ln>
        </p:spPr>
        <p:txBody>
          <a:bodyPr anchorCtr="0" anchor="ctr" bIns="0" lIns="0" spcFirstLastPara="1" rIns="0" wrap="square" tIns="0">
            <a:normAutofit/>
          </a:bodyPr>
          <a:lstStyle/>
          <a:p>
            <a:pPr indent="0" lvl="0" marL="0" marR="0" rtl="0" algn="l">
              <a:spcBef>
                <a:spcPts val="0"/>
              </a:spcBef>
              <a:spcAft>
                <a:spcPts val="0"/>
              </a:spcAft>
              <a:buClr>
                <a:schemeClr val="dk1"/>
              </a:buClr>
              <a:buSzPts val="1800"/>
              <a:buFont typeface="Arial"/>
              <a:buNone/>
            </a:pPr>
            <a:r>
              <a:t/>
            </a:r>
            <a:endParaRPr sz="1800">
              <a:solidFill>
                <a:schemeClr val="dk1"/>
              </a:solidFill>
              <a:latin typeface="Arial"/>
              <a:ea typeface="Arial"/>
              <a:cs typeface="Arial"/>
              <a:sym typeface="Arial"/>
            </a:endParaRPr>
          </a:p>
        </p:txBody>
      </p:sp>
      <p:sp>
        <p:nvSpPr>
          <p:cNvPr id="139" name="Google Shape;139;p5"/>
          <p:cNvSpPr/>
          <p:nvPr/>
        </p:nvSpPr>
        <p:spPr>
          <a:xfrm>
            <a:off x="457200" y="3762524"/>
            <a:ext cx="8229600" cy="1102370"/>
          </a:xfrm>
          <a:prstGeom prst="roundRect">
            <a:avLst>
              <a:gd fmla="val 20093" name="adj"/>
            </a:avLst>
          </a:prstGeom>
          <a:solidFill>
            <a:schemeClr val="dk2">
              <a:alpha val="91764"/>
            </a:schemeClr>
          </a:solidFill>
          <a:ln cap="flat" cmpd="sng" w="9525">
            <a:solidFill>
              <a:srgbClr val="FFFFFF"/>
            </a:solidFill>
            <a:prstDash val="solid"/>
            <a:round/>
            <a:headEnd len="sm" w="sm" type="none"/>
            <a:tailEnd len="sm" w="sm" type="none"/>
          </a:ln>
        </p:spPr>
        <p:txBody>
          <a:bodyPr anchorCtr="0" anchor="ctr" bIns="0" lIns="0" spcFirstLastPara="1" rIns="0" wrap="square" tIns="0">
            <a:normAutofit/>
          </a:bodyPr>
          <a:lstStyle/>
          <a:p>
            <a:pPr indent="0" lvl="0" marL="0" marR="0" rtl="0" algn="l">
              <a:spcBef>
                <a:spcPts val="0"/>
              </a:spcBef>
              <a:spcAft>
                <a:spcPts val="0"/>
              </a:spcAft>
              <a:buClr>
                <a:schemeClr val="dk1"/>
              </a:buClr>
              <a:buSzPts val="1800"/>
              <a:buFont typeface="Arial"/>
              <a:buNone/>
            </a:pPr>
            <a:r>
              <a:t/>
            </a:r>
            <a:endParaRPr sz="1800">
              <a:solidFill>
                <a:schemeClr val="dk1"/>
              </a:solidFill>
              <a:latin typeface="Arial"/>
              <a:ea typeface="Arial"/>
              <a:cs typeface="Arial"/>
              <a:sym typeface="Arial"/>
            </a:endParaRPr>
          </a:p>
        </p:txBody>
      </p:sp>
      <p:sp>
        <p:nvSpPr>
          <p:cNvPr id="140" name="Google Shape;140;p5"/>
          <p:cNvSpPr/>
          <p:nvPr/>
        </p:nvSpPr>
        <p:spPr>
          <a:xfrm>
            <a:off x="452628" y="246757"/>
            <a:ext cx="8394192" cy="447973"/>
          </a:xfrm>
          <a:prstGeom prst="rect">
            <a:avLst/>
          </a:prstGeom>
          <a:noFill/>
          <a:ln>
            <a:noFill/>
          </a:ln>
        </p:spPr>
        <p:txBody>
          <a:bodyPr anchorCtr="0" anchor="t" bIns="0" lIns="0" spcFirstLastPara="1" rIns="0" wrap="square" tIns="0">
            <a:noAutofit/>
          </a:bodyPr>
          <a:lstStyle/>
          <a:p>
            <a:pPr indent="0" lvl="0" marL="0" marR="0" rtl="0" algn="l">
              <a:lnSpc>
                <a:spcPct val="105031"/>
              </a:lnSpc>
              <a:spcBef>
                <a:spcPts val="0"/>
              </a:spcBef>
              <a:spcAft>
                <a:spcPts val="0"/>
              </a:spcAft>
              <a:buClr>
                <a:schemeClr val="dk1"/>
              </a:buClr>
              <a:buSzPts val="3359"/>
              <a:buFont typeface="Archivo Black"/>
              <a:buNone/>
            </a:pPr>
            <a:r>
              <a:rPr lang="en-US" sz="3360">
                <a:solidFill>
                  <a:schemeClr val="dk1"/>
                </a:solidFill>
                <a:latin typeface="Archivo Black"/>
                <a:ea typeface="Archivo Black"/>
                <a:cs typeface="Archivo Black"/>
                <a:sym typeface="Archivo Black"/>
              </a:rPr>
              <a:t>Scrimmage Play Mechanics</a:t>
            </a:r>
            <a:endParaRPr sz="3360">
              <a:solidFill>
                <a:schemeClr val="dk1"/>
              </a:solidFill>
              <a:latin typeface="Arial"/>
              <a:ea typeface="Arial"/>
              <a:cs typeface="Arial"/>
              <a:sym typeface="Arial"/>
            </a:endParaRPr>
          </a:p>
        </p:txBody>
      </p:sp>
      <p:sp>
        <p:nvSpPr>
          <p:cNvPr id="141" name="Google Shape;141;p5"/>
          <p:cNvSpPr/>
          <p:nvPr/>
        </p:nvSpPr>
        <p:spPr>
          <a:xfrm>
            <a:off x="685800" y="883890"/>
            <a:ext cx="2202079" cy="266700"/>
          </a:xfrm>
          <a:prstGeom prst="rect">
            <a:avLst/>
          </a:prstGeom>
          <a:noFill/>
          <a:ln>
            <a:noFill/>
          </a:ln>
        </p:spPr>
        <p:txBody>
          <a:bodyPr anchorCtr="0" anchor="t" bIns="0" lIns="0" spcFirstLastPara="1" rIns="0" wrap="square" tIns="0">
            <a:noAutofit/>
          </a:bodyPr>
          <a:lstStyle/>
          <a:p>
            <a:pPr indent="0" lvl="0" marL="0" marR="0" rtl="0" algn="l">
              <a:lnSpc>
                <a:spcPct val="140000"/>
              </a:lnSpc>
              <a:spcBef>
                <a:spcPts val="0"/>
              </a:spcBef>
              <a:spcAft>
                <a:spcPts val="0"/>
              </a:spcAft>
              <a:buClr>
                <a:srgbClr val="F97316"/>
              </a:buClr>
              <a:buSzPts val="1500"/>
              <a:buFont typeface="Archivo Black"/>
              <a:buNone/>
            </a:pPr>
            <a:r>
              <a:rPr lang="en-US" sz="1500">
                <a:solidFill>
                  <a:srgbClr val="F97316"/>
                </a:solidFill>
                <a:latin typeface="Archivo Black"/>
                <a:ea typeface="Archivo Black"/>
                <a:cs typeface="Archivo Black"/>
                <a:sym typeface="Archivo Black"/>
              </a:rPr>
              <a:t>Referee</a:t>
            </a:r>
            <a:endParaRPr sz="1500">
              <a:solidFill>
                <a:schemeClr val="dk1"/>
              </a:solidFill>
              <a:latin typeface="Arial"/>
              <a:ea typeface="Arial"/>
              <a:cs typeface="Arial"/>
              <a:sym typeface="Arial"/>
            </a:endParaRPr>
          </a:p>
        </p:txBody>
      </p:sp>
      <p:sp>
        <p:nvSpPr>
          <p:cNvPr id="142" name="Google Shape;142;p5"/>
          <p:cNvSpPr/>
          <p:nvPr/>
        </p:nvSpPr>
        <p:spPr>
          <a:xfrm>
            <a:off x="685800" y="3915073"/>
            <a:ext cx="7927848" cy="266700"/>
          </a:xfrm>
          <a:prstGeom prst="rect">
            <a:avLst/>
          </a:prstGeom>
          <a:noFill/>
          <a:ln>
            <a:noFill/>
          </a:ln>
        </p:spPr>
        <p:txBody>
          <a:bodyPr anchorCtr="0" anchor="t" bIns="0" lIns="0" spcFirstLastPara="1" rIns="0" wrap="square" tIns="0">
            <a:noAutofit/>
          </a:bodyPr>
          <a:lstStyle/>
          <a:p>
            <a:pPr indent="0" lvl="0" marL="0" marR="0" rtl="0" algn="l">
              <a:lnSpc>
                <a:spcPct val="155555"/>
              </a:lnSpc>
              <a:spcBef>
                <a:spcPts val="0"/>
              </a:spcBef>
              <a:spcAft>
                <a:spcPts val="0"/>
              </a:spcAft>
              <a:buClr>
                <a:srgbClr val="F97316"/>
              </a:buClr>
              <a:buSzPts val="1350"/>
              <a:buFont typeface="Arial"/>
              <a:buNone/>
            </a:pPr>
            <a:r>
              <a:rPr b="1" lang="en-US" sz="1350">
                <a:solidFill>
                  <a:srgbClr val="F97316"/>
                </a:solidFill>
                <a:latin typeface="Arial"/>
                <a:ea typeface="Arial"/>
                <a:cs typeface="Arial"/>
                <a:sym typeface="Arial"/>
              </a:rPr>
              <a:t>Summary of changes</a:t>
            </a:r>
            <a:endParaRPr sz="1350">
              <a:solidFill>
                <a:schemeClr val="dk1"/>
              </a:solidFill>
              <a:latin typeface="Arial"/>
              <a:ea typeface="Arial"/>
              <a:cs typeface="Arial"/>
              <a:sym typeface="Arial"/>
            </a:endParaRPr>
          </a:p>
        </p:txBody>
      </p:sp>
      <p:sp>
        <p:nvSpPr>
          <p:cNvPr id="143" name="Google Shape;143;p5"/>
          <p:cNvSpPr/>
          <p:nvPr/>
        </p:nvSpPr>
        <p:spPr>
          <a:xfrm>
            <a:off x="685800" y="4257973"/>
            <a:ext cx="7772400" cy="378321"/>
          </a:xfrm>
          <a:prstGeom prst="rect">
            <a:avLst/>
          </a:prstGeom>
          <a:noFill/>
          <a:ln>
            <a:noFill/>
          </a:ln>
        </p:spPr>
        <p:txBody>
          <a:bodyPr anchorCtr="0" anchor="t" bIns="0" lIns="0" spcFirstLastPara="1" rIns="0" wrap="square" tIns="0">
            <a:noAutofit/>
          </a:bodyPr>
          <a:lstStyle/>
          <a:p>
            <a:pPr indent="0" lvl="0" marL="0" marR="0" rtl="0" algn="l">
              <a:lnSpc>
                <a:spcPct val="134963"/>
              </a:lnSpc>
              <a:spcBef>
                <a:spcPts val="0"/>
              </a:spcBef>
              <a:spcAft>
                <a:spcPts val="0"/>
              </a:spcAft>
              <a:buClr>
                <a:srgbClr val="E4E4E7"/>
              </a:buClr>
              <a:buSzPts val="1104"/>
              <a:buFont typeface="Arial"/>
              <a:buNone/>
            </a:pPr>
            <a:r>
              <a:rPr lang="en-US" sz="1104">
                <a:solidFill>
                  <a:srgbClr val="E4E4E7"/>
                </a:solidFill>
                <a:latin typeface="Arial"/>
                <a:ea typeface="Arial"/>
                <a:cs typeface="Arial"/>
                <a:sym typeface="Arial"/>
              </a:rPr>
              <a:t>Added note about judging the flag pull and illegal contact</a:t>
            </a:r>
            <a:endParaRPr/>
          </a:p>
          <a:p>
            <a:pPr indent="0" lvl="0" marL="0" marR="0" rtl="0" algn="l">
              <a:lnSpc>
                <a:spcPct val="134963"/>
              </a:lnSpc>
              <a:spcBef>
                <a:spcPts val="0"/>
              </a:spcBef>
              <a:spcAft>
                <a:spcPts val="0"/>
              </a:spcAft>
              <a:buClr>
                <a:srgbClr val="E4E4E7"/>
              </a:buClr>
              <a:buSzPts val="1104"/>
              <a:buFont typeface="Arial"/>
              <a:buNone/>
            </a:pPr>
            <a:r>
              <a:rPr lang="en-US" sz="1104">
                <a:solidFill>
                  <a:srgbClr val="E4E4E7"/>
                </a:solidFill>
                <a:latin typeface="Arial"/>
                <a:ea typeface="Arial"/>
                <a:cs typeface="Arial"/>
                <a:sym typeface="Arial"/>
              </a:rPr>
              <a:t>Clarified screen blocking vs. potential blocking and added illegal contact as a potential foul</a:t>
            </a:r>
            <a:endParaRPr sz="1104">
              <a:solidFill>
                <a:schemeClr val="dk1"/>
              </a:solidFill>
              <a:latin typeface="Arial"/>
              <a:ea typeface="Arial"/>
              <a:cs typeface="Arial"/>
              <a:sym typeface="Arial"/>
            </a:endParaRPr>
          </a:p>
        </p:txBody>
      </p:sp>
      <p:sp>
        <p:nvSpPr>
          <p:cNvPr id="144" name="Google Shape;144;p5"/>
          <p:cNvSpPr txBox="1"/>
          <p:nvPr/>
        </p:nvSpPr>
        <p:spPr>
          <a:xfrm>
            <a:off x="452628" y="1156574"/>
            <a:ext cx="7772400" cy="2492990"/>
          </a:xfrm>
          <a:prstGeom prst="rect">
            <a:avLst/>
          </a:prstGeom>
          <a:noFill/>
          <a:ln>
            <a:noFill/>
          </a:ln>
        </p:spPr>
        <p:txBody>
          <a:bodyPr anchorCtr="0" anchor="t" bIns="45700" lIns="91425" spcFirstLastPara="1" rIns="91425" wrap="square" tIns="45700">
            <a:spAutoFit/>
          </a:bodyPr>
          <a:lstStyle/>
          <a:p>
            <a:pPr indent="-285750" lvl="1" marL="742950" marR="0" rtl="0" algn="l">
              <a:spcBef>
                <a:spcPts val="0"/>
              </a:spcBef>
              <a:spcAft>
                <a:spcPts val="0"/>
              </a:spcAft>
              <a:buClr>
                <a:schemeClr val="lt1"/>
              </a:buClr>
              <a:buSzPts val="1200"/>
              <a:buFont typeface="Play"/>
              <a:buAutoNum type="alphaLcPeriod"/>
            </a:pPr>
            <a:r>
              <a:rPr b="0" i="0" lang="en-US" sz="1200" u="none" cap="none" strike="noStrike">
                <a:solidFill>
                  <a:schemeClr val="lt1"/>
                </a:solidFill>
                <a:latin typeface="Times New Roman"/>
                <a:ea typeface="Times New Roman"/>
                <a:cs typeface="Times New Roman"/>
                <a:sym typeface="Times New Roman"/>
              </a:rPr>
              <a:t>The Referee will always spot the ball unless another official helps and spots the ball out of convenience.  Players do not spot the ball.</a:t>
            </a:r>
            <a:endParaRPr b="0" i="0" sz="1200" u="none" cap="none" strike="noStrike">
              <a:solidFill>
                <a:schemeClr val="lt1"/>
              </a:solidFill>
              <a:latin typeface="Arial"/>
              <a:ea typeface="Arial"/>
              <a:cs typeface="Arial"/>
              <a:sym typeface="Arial"/>
            </a:endParaRPr>
          </a:p>
          <a:p>
            <a:pPr indent="-285750" lvl="1" marL="742950" marR="0" rtl="0" algn="l">
              <a:spcBef>
                <a:spcPts val="0"/>
              </a:spcBef>
              <a:spcAft>
                <a:spcPts val="0"/>
              </a:spcAft>
              <a:buClr>
                <a:schemeClr val="lt1"/>
              </a:buClr>
              <a:buSzPts val="1200"/>
              <a:buFont typeface="Play"/>
              <a:buAutoNum type="alphaLcPeriod"/>
            </a:pPr>
            <a:r>
              <a:rPr b="0" i="0" lang="en-US" sz="1200" u="none" cap="none" strike="noStrike">
                <a:solidFill>
                  <a:schemeClr val="lt1"/>
                </a:solidFill>
                <a:latin typeface="Times New Roman"/>
                <a:ea typeface="Times New Roman"/>
                <a:cs typeface="Times New Roman"/>
                <a:sym typeface="Times New Roman"/>
              </a:rPr>
              <a:t>Confirm the next down with the Head Line-Judge, and the Line Judge.</a:t>
            </a:r>
            <a:endParaRPr b="0" i="0" sz="1200" u="none" cap="none" strike="noStrike">
              <a:solidFill>
                <a:schemeClr val="lt1"/>
              </a:solidFill>
              <a:latin typeface="Arial"/>
              <a:ea typeface="Arial"/>
              <a:cs typeface="Arial"/>
              <a:sym typeface="Arial"/>
            </a:endParaRPr>
          </a:p>
          <a:p>
            <a:pPr indent="-285750" lvl="1" marL="742950" marR="0" rtl="0" algn="l">
              <a:spcBef>
                <a:spcPts val="0"/>
              </a:spcBef>
              <a:spcAft>
                <a:spcPts val="0"/>
              </a:spcAft>
              <a:buClr>
                <a:schemeClr val="lt1"/>
              </a:buClr>
              <a:buSzPts val="1200"/>
              <a:buFont typeface="Play"/>
              <a:buAutoNum type="alphaLcPeriod"/>
            </a:pPr>
            <a:r>
              <a:rPr b="0" i="0" lang="en-US" sz="1200" u="none" cap="none" strike="noStrike">
                <a:solidFill>
                  <a:schemeClr val="lt1"/>
                </a:solidFill>
                <a:latin typeface="Times New Roman"/>
                <a:ea typeface="Times New Roman"/>
                <a:cs typeface="Times New Roman"/>
                <a:sym typeface="Times New Roman"/>
              </a:rPr>
              <a:t>Count offense.</a:t>
            </a:r>
            <a:endParaRPr b="0" i="0" sz="1200" u="none" cap="none" strike="noStrike">
              <a:solidFill>
                <a:schemeClr val="lt1"/>
              </a:solidFill>
              <a:latin typeface="Arial"/>
              <a:ea typeface="Arial"/>
              <a:cs typeface="Arial"/>
              <a:sym typeface="Arial"/>
            </a:endParaRPr>
          </a:p>
          <a:p>
            <a:pPr indent="-285750" lvl="1" marL="742950" marR="0" rtl="0" algn="l">
              <a:spcBef>
                <a:spcPts val="0"/>
              </a:spcBef>
              <a:spcAft>
                <a:spcPts val="0"/>
              </a:spcAft>
              <a:buClr>
                <a:schemeClr val="lt1"/>
              </a:buClr>
              <a:buSzPts val="1200"/>
              <a:buFont typeface="Play"/>
              <a:buAutoNum type="alphaLcPeriod"/>
            </a:pPr>
            <a:r>
              <a:rPr b="0" i="0" lang="en-US" sz="1200" u="none" cap="none" strike="noStrike">
                <a:solidFill>
                  <a:schemeClr val="lt1"/>
                </a:solidFill>
                <a:latin typeface="Times New Roman"/>
                <a:ea typeface="Times New Roman"/>
                <a:cs typeface="Times New Roman"/>
                <a:sym typeface="Times New Roman"/>
              </a:rPr>
              <a:t>Whistle “ready for play” and start your 25-second play clock.</a:t>
            </a:r>
            <a:endParaRPr b="0" i="0" sz="1200" u="none" cap="none" strike="noStrike">
              <a:solidFill>
                <a:schemeClr val="lt1"/>
              </a:solidFill>
              <a:latin typeface="Arial"/>
              <a:ea typeface="Arial"/>
              <a:cs typeface="Arial"/>
              <a:sym typeface="Arial"/>
            </a:endParaRPr>
          </a:p>
          <a:p>
            <a:pPr indent="-285750" lvl="1" marL="742950" marR="0" rtl="0" algn="l">
              <a:spcBef>
                <a:spcPts val="0"/>
              </a:spcBef>
              <a:spcAft>
                <a:spcPts val="0"/>
              </a:spcAft>
              <a:buClr>
                <a:schemeClr val="lt1"/>
              </a:buClr>
              <a:buSzPts val="1200"/>
              <a:buFont typeface="Play"/>
              <a:buAutoNum type="alphaLcPeriod"/>
            </a:pPr>
            <a:r>
              <a:rPr b="0" i="0" lang="en-US" sz="1200" u="none" cap="none" strike="noStrike">
                <a:solidFill>
                  <a:schemeClr val="lt1"/>
                </a:solidFill>
                <a:latin typeface="Times New Roman"/>
                <a:ea typeface="Times New Roman"/>
                <a:cs typeface="Times New Roman"/>
                <a:sym typeface="Times New Roman"/>
              </a:rPr>
              <a:t>Initial responsibilities are the snap and any movement by the backs.</a:t>
            </a:r>
            <a:endParaRPr b="0" i="0" sz="1200" u="none" cap="none" strike="noStrike">
              <a:solidFill>
                <a:schemeClr val="lt1"/>
              </a:solidFill>
              <a:latin typeface="Arial"/>
              <a:ea typeface="Arial"/>
              <a:cs typeface="Arial"/>
              <a:sym typeface="Arial"/>
            </a:endParaRPr>
          </a:p>
          <a:p>
            <a:pPr indent="-285750" lvl="1" marL="742950" marR="0" rtl="0" algn="l">
              <a:spcBef>
                <a:spcPts val="0"/>
              </a:spcBef>
              <a:spcAft>
                <a:spcPts val="0"/>
              </a:spcAft>
              <a:buClr>
                <a:schemeClr val="lt1"/>
              </a:buClr>
              <a:buSzPts val="1200"/>
              <a:buFont typeface="Play"/>
              <a:buAutoNum type="alphaLcPeriod"/>
            </a:pPr>
            <a:r>
              <a:rPr b="0" i="0" lang="en-US" sz="1200" u="none" cap="none" strike="noStrike">
                <a:solidFill>
                  <a:schemeClr val="lt1"/>
                </a:solidFill>
                <a:latin typeface="Times New Roman"/>
                <a:ea typeface="Times New Roman"/>
                <a:cs typeface="Times New Roman"/>
                <a:sym typeface="Times New Roman"/>
              </a:rPr>
              <a:t>Rule on progress for plays that end behind the line of scrimmage.</a:t>
            </a:r>
            <a:endParaRPr b="0" i="0" sz="1200" u="none" cap="none" strike="noStrike">
              <a:solidFill>
                <a:schemeClr val="lt1"/>
              </a:solidFill>
              <a:latin typeface="Arial"/>
              <a:ea typeface="Arial"/>
              <a:cs typeface="Arial"/>
              <a:sym typeface="Arial"/>
            </a:endParaRPr>
          </a:p>
          <a:p>
            <a:pPr indent="-285750" lvl="1" marL="742950" marR="0" rtl="0" algn="l">
              <a:spcBef>
                <a:spcPts val="0"/>
              </a:spcBef>
              <a:spcAft>
                <a:spcPts val="0"/>
              </a:spcAft>
              <a:buClr>
                <a:schemeClr val="lt1"/>
              </a:buClr>
              <a:buSzPts val="1200"/>
              <a:buFont typeface="Play"/>
              <a:buAutoNum type="alphaLcPeriod"/>
            </a:pPr>
            <a:r>
              <a:rPr b="0" i="0" lang="en-US" sz="1200" u="none" cap="none" strike="noStrike">
                <a:solidFill>
                  <a:schemeClr val="lt1"/>
                </a:solidFill>
                <a:latin typeface="Times New Roman"/>
                <a:ea typeface="Times New Roman"/>
                <a:cs typeface="Times New Roman"/>
                <a:sym typeface="Times New Roman"/>
              </a:rPr>
              <a:t>Trail all plays downfield and assist with fouls on, or by, the runner. </a:t>
            </a:r>
            <a:endParaRPr b="0" i="0" sz="1200" u="none" cap="none" strike="noStrike">
              <a:solidFill>
                <a:schemeClr val="lt1"/>
              </a:solidFill>
              <a:latin typeface="Arial"/>
              <a:ea typeface="Arial"/>
              <a:cs typeface="Arial"/>
              <a:sym typeface="Arial"/>
            </a:endParaRPr>
          </a:p>
          <a:p>
            <a:pPr indent="-285750" lvl="1" marL="742950" marR="0" rtl="0" algn="l">
              <a:spcBef>
                <a:spcPts val="0"/>
              </a:spcBef>
              <a:spcAft>
                <a:spcPts val="0"/>
              </a:spcAft>
              <a:buClr>
                <a:srgbClr val="FFC000"/>
              </a:buClr>
              <a:buSzPts val="1200"/>
              <a:buFont typeface="Play"/>
              <a:buAutoNum type="alphaLcPeriod"/>
            </a:pPr>
            <a:r>
              <a:rPr b="0" i="0" lang="en-US" sz="1200" u="none" cap="none" strike="noStrike">
                <a:solidFill>
                  <a:srgbClr val="FFC000"/>
                </a:solidFill>
                <a:latin typeface="Times New Roman"/>
                <a:ea typeface="Times New Roman"/>
                <a:cs typeface="Times New Roman"/>
                <a:sym typeface="Times New Roman"/>
              </a:rPr>
              <a:t>When possible, the nearest official to the runner will judge progress when the flag is pulled, and the next nearest official will look for illegal contact.</a:t>
            </a:r>
            <a:endParaRPr b="0" i="0" sz="1200" u="none" cap="none" strike="noStrike">
              <a:solidFill>
                <a:srgbClr val="FFC000"/>
              </a:solidFill>
              <a:latin typeface="Arial"/>
              <a:ea typeface="Arial"/>
              <a:cs typeface="Arial"/>
              <a:sym typeface="Arial"/>
            </a:endParaRPr>
          </a:p>
          <a:p>
            <a:pPr indent="-285750" lvl="1" marL="742950" marR="0" rtl="0" algn="l">
              <a:spcBef>
                <a:spcPts val="0"/>
              </a:spcBef>
              <a:spcAft>
                <a:spcPts val="0"/>
              </a:spcAft>
              <a:buClr>
                <a:schemeClr val="lt1"/>
              </a:buClr>
              <a:buSzPts val="1200"/>
              <a:buFont typeface="Play"/>
              <a:buAutoNum type="alphaLcPeriod"/>
            </a:pPr>
            <a:r>
              <a:rPr b="0" i="0" lang="en-US" sz="1200" u="none" cap="none" strike="noStrike">
                <a:solidFill>
                  <a:schemeClr val="lt1"/>
                </a:solidFill>
                <a:latin typeface="Times New Roman"/>
                <a:ea typeface="Times New Roman"/>
                <a:cs typeface="Times New Roman"/>
                <a:sym typeface="Times New Roman"/>
              </a:rPr>
              <a:t>Observe player movements for </a:t>
            </a:r>
            <a:r>
              <a:rPr b="0" i="0" lang="en-US" sz="1200" u="none" cap="none" strike="noStrike">
                <a:solidFill>
                  <a:srgbClr val="FFC000"/>
                </a:solidFill>
                <a:latin typeface="Times New Roman"/>
                <a:ea typeface="Times New Roman"/>
                <a:cs typeface="Times New Roman"/>
                <a:sym typeface="Times New Roman"/>
              </a:rPr>
              <a:t>screen</a:t>
            </a:r>
            <a:r>
              <a:rPr b="0" i="0" lang="en-US" sz="1200" u="none" cap="none" strike="noStrike">
                <a:solidFill>
                  <a:schemeClr val="dk1"/>
                </a:solidFill>
                <a:latin typeface="Times New Roman"/>
                <a:ea typeface="Times New Roman"/>
                <a:cs typeface="Times New Roman"/>
                <a:sym typeface="Times New Roman"/>
              </a:rPr>
              <a:t> </a:t>
            </a:r>
            <a:r>
              <a:rPr b="0" i="0" lang="en-US" sz="1200" u="none" cap="none" strike="noStrike">
                <a:solidFill>
                  <a:schemeClr val="lt1"/>
                </a:solidFill>
                <a:latin typeface="Times New Roman"/>
                <a:ea typeface="Times New Roman"/>
                <a:cs typeface="Times New Roman"/>
                <a:sym typeface="Times New Roman"/>
              </a:rPr>
              <a:t>blocking, </a:t>
            </a:r>
            <a:r>
              <a:rPr b="0" i="0" lang="en-US" sz="1200" u="none" cap="none" strike="noStrike">
                <a:solidFill>
                  <a:srgbClr val="FFC000"/>
                </a:solidFill>
                <a:latin typeface="Times New Roman"/>
                <a:ea typeface="Times New Roman"/>
                <a:cs typeface="Times New Roman"/>
                <a:sym typeface="Times New Roman"/>
              </a:rPr>
              <a:t>illegal contact </a:t>
            </a:r>
            <a:r>
              <a:rPr b="0" i="0" lang="en-US" sz="1200" u="none" cap="none" strike="noStrike">
                <a:solidFill>
                  <a:schemeClr val="lt1"/>
                </a:solidFill>
                <a:latin typeface="Times New Roman"/>
                <a:ea typeface="Times New Roman"/>
                <a:cs typeface="Times New Roman"/>
                <a:sym typeface="Times New Roman"/>
              </a:rPr>
              <a:t>or fouls against receivers during short routes.</a:t>
            </a:r>
            <a:endParaRPr b="0" i="0" sz="1200" u="none" cap="none" strike="noStrike">
              <a:solidFill>
                <a:schemeClr val="lt1"/>
              </a:solidFill>
              <a:latin typeface="Arial"/>
              <a:ea typeface="Arial"/>
              <a:cs typeface="Arial"/>
              <a:sym typeface="Arial"/>
            </a:endParaRPr>
          </a:p>
          <a:p>
            <a:pPr indent="-285750" lvl="1" marL="742950" marR="0" rtl="0" algn="l">
              <a:spcBef>
                <a:spcPts val="0"/>
              </a:spcBef>
              <a:spcAft>
                <a:spcPts val="0"/>
              </a:spcAft>
              <a:buClr>
                <a:schemeClr val="lt1"/>
              </a:buClr>
              <a:buSzPts val="1200"/>
              <a:buFont typeface="Play"/>
              <a:buAutoNum type="alphaLcPeriod"/>
            </a:pPr>
            <a:r>
              <a:rPr b="0" i="0" lang="en-US" sz="1200" u="none" cap="none" strike="noStrike">
                <a:solidFill>
                  <a:schemeClr val="lt1"/>
                </a:solidFill>
                <a:latin typeface="Times New Roman"/>
                <a:ea typeface="Times New Roman"/>
                <a:cs typeface="Times New Roman"/>
                <a:sym typeface="Times New Roman"/>
              </a:rPr>
              <a:t>Rule on roughing the passer.</a:t>
            </a:r>
            <a:endParaRPr b="0" i="0" sz="1200" u="none" cap="none" strike="noStrike">
              <a:solidFill>
                <a:schemeClr val="lt1"/>
              </a:solidFill>
              <a:latin typeface="Arial"/>
              <a:ea typeface="Arial"/>
              <a:cs typeface="Arial"/>
              <a:sym typeface="Arial"/>
            </a:endParaRPr>
          </a:p>
          <a:p>
            <a:pPr indent="-285750" lvl="1" marL="742950" marR="0" rtl="0" algn="l">
              <a:spcBef>
                <a:spcPts val="0"/>
              </a:spcBef>
              <a:spcAft>
                <a:spcPts val="0"/>
              </a:spcAft>
              <a:buClr>
                <a:schemeClr val="lt1"/>
              </a:buClr>
              <a:buSzPts val="1200"/>
              <a:buFont typeface="Play"/>
              <a:buAutoNum type="alphaLcPeriod"/>
            </a:pPr>
            <a:r>
              <a:rPr b="0" i="0" lang="en-US" sz="1200" u="none" cap="none" strike="noStrike">
                <a:solidFill>
                  <a:schemeClr val="lt1"/>
                </a:solidFill>
                <a:latin typeface="Times New Roman"/>
                <a:ea typeface="Times New Roman"/>
                <a:cs typeface="Times New Roman"/>
                <a:sym typeface="Times New Roman"/>
              </a:rPr>
              <a:t>On change of possession, use reverse mechanics to the goal line.</a:t>
            </a:r>
            <a:endParaRPr b="0" i="0" sz="1200" u="none" cap="none" strike="noStrike">
              <a:solidFill>
                <a:schemeClr val="lt1"/>
              </a:solidFill>
              <a:latin typeface="Arial"/>
              <a:ea typeface="Arial"/>
              <a:cs typeface="Arial"/>
              <a:sym typeface="Arial"/>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149" name="Shape 149"/>
        <p:cNvGrpSpPr/>
        <p:nvPr/>
      </p:nvGrpSpPr>
      <p:grpSpPr>
        <a:xfrm>
          <a:off x="0" y="0"/>
          <a:ext cx="0" cy="0"/>
          <a:chOff x="0" y="0"/>
          <a:chExt cx="0" cy="0"/>
        </a:xfrm>
      </p:grpSpPr>
      <p:sp>
        <p:nvSpPr>
          <p:cNvPr id="150" name="Google Shape;150;p6"/>
          <p:cNvSpPr/>
          <p:nvPr/>
        </p:nvSpPr>
        <p:spPr>
          <a:xfrm>
            <a:off x="457200" y="770930"/>
            <a:ext cx="8156448" cy="2981474"/>
          </a:xfrm>
          <a:prstGeom prst="roundRect">
            <a:avLst>
              <a:gd fmla="val 10816" name="adj"/>
            </a:avLst>
          </a:prstGeom>
          <a:solidFill>
            <a:schemeClr val="dk2">
              <a:alpha val="91764"/>
            </a:schemeClr>
          </a:solidFill>
          <a:ln cap="flat" cmpd="sng" w="9525">
            <a:solidFill>
              <a:srgbClr val="FFFFFF"/>
            </a:solidFill>
            <a:prstDash val="solid"/>
            <a:round/>
            <a:headEnd len="sm" w="sm" type="none"/>
            <a:tailEnd len="sm" w="sm" type="none"/>
          </a:ln>
        </p:spPr>
        <p:txBody>
          <a:bodyPr anchorCtr="0" anchor="ctr" bIns="0" lIns="0" spcFirstLastPara="1" rIns="0" wrap="square" tIns="0">
            <a:normAutofit/>
          </a:bodyPr>
          <a:lstStyle/>
          <a:p>
            <a:pPr indent="0" lvl="0" marL="0" marR="0" rtl="0" algn="l">
              <a:spcBef>
                <a:spcPts val="0"/>
              </a:spcBef>
              <a:spcAft>
                <a:spcPts val="0"/>
              </a:spcAft>
              <a:buClr>
                <a:schemeClr val="dk1"/>
              </a:buClr>
              <a:buSzPts val="1800"/>
              <a:buFont typeface="Arial"/>
              <a:buNone/>
            </a:pPr>
            <a:r>
              <a:t/>
            </a:r>
            <a:endParaRPr sz="1800">
              <a:solidFill>
                <a:schemeClr val="dk1"/>
              </a:solidFill>
              <a:latin typeface="Arial"/>
              <a:ea typeface="Arial"/>
              <a:cs typeface="Arial"/>
              <a:sym typeface="Arial"/>
            </a:endParaRPr>
          </a:p>
        </p:txBody>
      </p:sp>
      <p:sp>
        <p:nvSpPr>
          <p:cNvPr id="151" name="Google Shape;151;p6"/>
          <p:cNvSpPr/>
          <p:nvPr/>
        </p:nvSpPr>
        <p:spPr>
          <a:xfrm>
            <a:off x="452628" y="3828604"/>
            <a:ext cx="8229600" cy="1178421"/>
          </a:xfrm>
          <a:prstGeom prst="roundRect">
            <a:avLst>
              <a:gd fmla="val 20093" name="adj"/>
            </a:avLst>
          </a:prstGeom>
          <a:solidFill>
            <a:schemeClr val="dk2">
              <a:alpha val="91764"/>
            </a:schemeClr>
          </a:solidFill>
          <a:ln cap="flat" cmpd="sng" w="9525">
            <a:solidFill>
              <a:srgbClr val="FFFFFF"/>
            </a:solidFill>
            <a:prstDash val="solid"/>
            <a:round/>
            <a:headEnd len="sm" w="sm" type="none"/>
            <a:tailEnd len="sm" w="sm" type="none"/>
          </a:ln>
        </p:spPr>
        <p:txBody>
          <a:bodyPr anchorCtr="0" anchor="ctr" bIns="0" lIns="0" spcFirstLastPara="1" rIns="0" wrap="square" tIns="0">
            <a:normAutofit/>
          </a:bodyPr>
          <a:lstStyle/>
          <a:p>
            <a:pPr indent="0" lvl="0" marL="0" marR="0" rtl="0" algn="l">
              <a:spcBef>
                <a:spcPts val="0"/>
              </a:spcBef>
              <a:spcAft>
                <a:spcPts val="0"/>
              </a:spcAft>
              <a:buClr>
                <a:schemeClr val="dk1"/>
              </a:buClr>
              <a:buSzPts val="1800"/>
              <a:buFont typeface="Arial"/>
              <a:buNone/>
            </a:pPr>
            <a:r>
              <a:t/>
            </a:r>
            <a:endParaRPr sz="1800">
              <a:solidFill>
                <a:schemeClr val="dk1"/>
              </a:solidFill>
              <a:latin typeface="Arial"/>
              <a:ea typeface="Arial"/>
              <a:cs typeface="Arial"/>
              <a:sym typeface="Arial"/>
            </a:endParaRPr>
          </a:p>
        </p:txBody>
      </p:sp>
      <p:sp>
        <p:nvSpPr>
          <p:cNvPr id="152" name="Google Shape;152;p6"/>
          <p:cNvSpPr/>
          <p:nvPr/>
        </p:nvSpPr>
        <p:spPr>
          <a:xfrm>
            <a:off x="452628" y="246757"/>
            <a:ext cx="8394192" cy="447973"/>
          </a:xfrm>
          <a:prstGeom prst="rect">
            <a:avLst/>
          </a:prstGeom>
          <a:noFill/>
          <a:ln>
            <a:noFill/>
          </a:ln>
        </p:spPr>
        <p:txBody>
          <a:bodyPr anchorCtr="0" anchor="t" bIns="0" lIns="0" spcFirstLastPara="1" rIns="0" wrap="square" tIns="0">
            <a:noAutofit/>
          </a:bodyPr>
          <a:lstStyle/>
          <a:p>
            <a:pPr indent="0" lvl="0" marL="0" marR="0" rtl="0" algn="l">
              <a:lnSpc>
                <a:spcPct val="105031"/>
              </a:lnSpc>
              <a:spcBef>
                <a:spcPts val="0"/>
              </a:spcBef>
              <a:spcAft>
                <a:spcPts val="0"/>
              </a:spcAft>
              <a:buClr>
                <a:schemeClr val="dk1"/>
              </a:buClr>
              <a:buSzPts val="3359"/>
              <a:buFont typeface="Archivo Black"/>
              <a:buNone/>
            </a:pPr>
            <a:r>
              <a:rPr lang="en-US" sz="3360">
                <a:solidFill>
                  <a:schemeClr val="dk1"/>
                </a:solidFill>
                <a:latin typeface="Archivo Black"/>
                <a:ea typeface="Archivo Black"/>
                <a:cs typeface="Archivo Black"/>
                <a:sym typeface="Archivo Black"/>
              </a:rPr>
              <a:t>Scrimmage Play Mechanics</a:t>
            </a:r>
            <a:endParaRPr sz="3360">
              <a:solidFill>
                <a:schemeClr val="dk1"/>
              </a:solidFill>
              <a:latin typeface="Arial"/>
              <a:ea typeface="Arial"/>
              <a:cs typeface="Arial"/>
              <a:sym typeface="Arial"/>
            </a:endParaRPr>
          </a:p>
        </p:txBody>
      </p:sp>
      <p:sp>
        <p:nvSpPr>
          <p:cNvPr id="153" name="Google Shape;153;p6"/>
          <p:cNvSpPr/>
          <p:nvPr/>
        </p:nvSpPr>
        <p:spPr>
          <a:xfrm>
            <a:off x="685800" y="883890"/>
            <a:ext cx="2202079" cy="266700"/>
          </a:xfrm>
          <a:prstGeom prst="rect">
            <a:avLst/>
          </a:prstGeom>
          <a:noFill/>
          <a:ln>
            <a:noFill/>
          </a:ln>
        </p:spPr>
        <p:txBody>
          <a:bodyPr anchorCtr="0" anchor="t" bIns="0" lIns="0" spcFirstLastPara="1" rIns="0" wrap="square" tIns="0">
            <a:noAutofit/>
          </a:bodyPr>
          <a:lstStyle/>
          <a:p>
            <a:pPr indent="0" lvl="0" marL="0" marR="0" rtl="0" algn="l">
              <a:lnSpc>
                <a:spcPct val="140000"/>
              </a:lnSpc>
              <a:spcBef>
                <a:spcPts val="0"/>
              </a:spcBef>
              <a:spcAft>
                <a:spcPts val="0"/>
              </a:spcAft>
              <a:buClr>
                <a:srgbClr val="F97316"/>
              </a:buClr>
              <a:buSzPts val="1500"/>
              <a:buFont typeface="Archivo Black"/>
              <a:buNone/>
            </a:pPr>
            <a:r>
              <a:rPr lang="en-US" sz="1500">
                <a:solidFill>
                  <a:srgbClr val="F97316"/>
                </a:solidFill>
                <a:latin typeface="Archivo Black"/>
                <a:ea typeface="Archivo Black"/>
                <a:cs typeface="Archivo Black"/>
                <a:sym typeface="Archivo Black"/>
              </a:rPr>
              <a:t>Head Line Judge</a:t>
            </a:r>
            <a:endParaRPr sz="1500">
              <a:solidFill>
                <a:schemeClr val="dk1"/>
              </a:solidFill>
              <a:latin typeface="Arial"/>
              <a:ea typeface="Arial"/>
              <a:cs typeface="Arial"/>
              <a:sym typeface="Arial"/>
            </a:endParaRPr>
          </a:p>
        </p:txBody>
      </p:sp>
      <p:sp>
        <p:nvSpPr>
          <p:cNvPr id="154" name="Google Shape;154;p6"/>
          <p:cNvSpPr/>
          <p:nvPr/>
        </p:nvSpPr>
        <p:spPr>
          <a:xfrm>
            <a:off x="681228" y="4057204"/>
            <a:ext cx="7927848" cy="266700"/>
          </a:xfrm>
          <a:prstGeom prst="rect">
            <a:avLst/>
          </a:prstGeom>
          <a:noFill/>
          <a:ln>
            <a:noFill/>
          </a:ln>
        </p:spPr>
        <p:txBody>
          <a:bodyPr anchorCtr="0" anchor="t" bIns="0" lIns="0" spcFirstLastPara="1" rIns="0" wrap="square" tIns="0">
            <a:noAutofit/>
          </a:bodyPr>
          <a:lstStyle/>
          <a:p>
            <a:pPr indent="0" lvl="0" marL="0" marR="0" rtl="0" algn="l">
              <a:lnSpc>
                <a:spcPct val="155555"/>
              </a:lnSpc>
              <a:spcBef>
                <a:spcPts val="0"/>
              </a:spcBef>
              <a:spcAft>
                <a:spcPts val="0"/>
              </a:spcAft>
              <a:buClr>
                <a:srgbClr val="F97316"/>
              </a:buClr>
              <a:buSzPts val="1350"/>
              <a:buFont typeface="Arial"/>
              <a:buNone/>
            </a:pPr>
            <a:r>
              <a:rPr b="1" lang="en-US" sz="1350">
                <a:solidFill>
                  <a:srgbClr val="F97316"/>
                </a:solidFill>
                <a:latin typeface="Arial"/>
                <a:ea typeface="Arial"/>
                <a:cs typeface="Arial"/>
                <a:sym typeface="Arial"/>
              </a:rPr>
              <a:t>Summary of changes</a:t>
            </a:r>
            <a:endParaRPr sz="1350">
              <a:solidFill>
                <a:schemeClr val="dk1"/>
              </a:solidFill>
              <a:latin typeface="Arial"/>
              <a:ea typeface="Arial"/>
              <a:cs typeface="Arial"/>
              <a:sym typeface="Arial"/>
            </a:endParaRPr>
          </a:p>
        </p:txBody>
      </p:sp>
      <p:sp>
        <p:nvSpPr>
          <p:cNvPr id="155" name="Google Shape;155;p6"/>
          <p:cNvSpPr/>
          <p:nvPr/>
        </p:nvSpPr>
        <p:spPr>
          <a:xfrm>
            <a:off x="681228" y="4400104"/>
            <a:ext cx="7772400" cy="378321"/>
          </a:xfrm>
          <a:prstGeom prst="rect">
            <a:avLst/>
          </a:prstGeom>
          <a:noFill/>
          <a:ln>
            <a:noFill/>
          </a:ln>
        </p:spPr>
        <p:txBody>
          <a:bodyPr anchorCtr="0" anchor="t" bIns="0" lIns="0" spcFirstLastPara="1" rIns="0" wrap="square" tIns="0">
            <a:noAutofit/>
          </a:bodyPr>
          <a:lstStyle/>
          <a:p>
            <a:pPr indent="0" lvl="0" marL="0" marR="0" rtl="0" algn="l">
              <a:lnSpc>
                <a:spcPct val="134963"/>
              </a:lnSpc>
              <a:spcBef>
                <a:spcPts val="0"/>
              </a:spcBef>
              <a:spcAft>
                <a:spcPts val="0"/>
              </a:spcAft>
              <a:buClr>
                <a:srgbClr val="E4E4E7"/>
              </a:buClr>
              <a:buSzPts val="1104"/>
              <a:buFont typeface="Arial"/>
              <a:buNone/>
            </a:pPr>
            <a:r>
              <a:rPr lang="en-US" sz="1104">
                <a:solidFill>
                  <a:srgbClr val="E4E4E7"/>
                </a:solidFill>
                <a:latin typeface="Arial"/>
                <a:ea typeface="Arial"/>
                <a:cs typeface="Arial"/>
                <a:sym typeface="Arial"/>
              </a:rPr>
              <a:t>Updated the responsibilities based on having Line Judge on the LOS as well</a:t>
            </a:r>
            <a:endParaRPr/>
          </a:p>
          <a:p>
            <a:pPr indent="0" lvl="0" marL="0" marR="0" rtl="0" algn="l">
              <a:lnSpc>
                <a:spcPct val="134963"/>
              </a:lnSpc>
              <a:spcBef>
                <a:spcPts val="0"/>
              </a:spcBef>
              <a:spcAft>
                <a:spcPts val="0"/>
              </a:spcAft>
              <a:buClr>
                <a:srgbClr val="E4E4E7"/>
              </a:buClr>
              <a:buSzPts val="1104"/>
              <a:buFont typeface="Arial"/>
              <a:buNone/>
            </a:pPr>
            <a:r>
              <a:rPr lang="en-US" sz="1104">
                <a:solidFill>
                  <a:srgbClr val="E4E4E7"/>
                </a:solidFill>
                <a:latin typeface="Arial"/>
                <a:ea typeface="Arial"/>
                <a:cs typeface="Arial"/>
                <a:sym typeface="Arial"/>
              </a:rPr>
              <a:t>Added note about judging the flag pull and illegal contact</a:t>
            </a:r>
            <a:endParaRPr/>
          </a:p>
        </p:txBody>
      </p:sp>
      <p:sp>
        <p:nvSpPr>
          <p:cNvPr id="156" name="Google Shape;156;p6"/>
          <p:cNvSpPr txBox="1"/>
          <p:nvPr/>
        </p:nvSpPr>
        <p:spPr>
          <a:xfrm>
            <a:off x="681228" y="1153240"/>
            <a:ext cx="7654861" cy="2492990"/>
          </a:xfrm>
          <a:prstGeom prst="rect">
            <a:avLst/>
          </a:prstGeom>
          <a:noFill/>
          <a:ln>
            <a:noFill/>
          </a:ln>
        </p:spPr>
        <p:txBody>
          <a:bodyPr anchorCtr="0" anchor="t" bIns="45700" lIns="91425" spcFirstLastPara="1" rIns="91425" wrap="square" tIns="45700">
            <a:spAutoFit/>
          </a:bodyPr>
          <a:lstStyle/>
          <a:p>
            <a:pPr indent="-285750" lvl="1" marL="742950" marR="0" rtl="0" algn="l">
              <a:spcBef>
                <a:spcPts val="0"/>
              </a:spcBef>
              <a:spcAft>
                <a:spcPts val="0"/>
              </a:spcAft>
              <a:buClr>
                <a:schemeClr val="lt1"/>
              </a:buClr>
              <a:buSzPts val="1200"/>
              <a:buFont typeface="Play"/>
              <a:buAutoNum type="alphaLcPeriod"/>
            </a:pPr>
            <a:r>
              <a:rPr b="0" i="0" lang="en-US" sz="1200" u="none" cap="none" strike="noStrike">
                <a:solidFill>
                  <a:schemeClr val="lt1"/>
                </a:solidFill>
                <a:latin typeface="Times New Roman"/>
                <a:ea typeface="Times New Roman"/>
                <a:cs typeface="Times New Roman"/>
                <a:sym typeface="Times New Roman"/>
              </a:rPr>
              <a:t>Confirms the down with the Referee.</a:t>
            </a:r>
            <a:endParaRPr b="0" i="0" sz="1200" u="none" cap="none" strike="noStrike">
              <a:solidFill>
                <a:schemeClr val="lt1"/>
              </a:solidFill>
              <a:latin typeface="Arial"/>
              <a:ea typeface="Arial"/>
              <a:cs typeface="Arial"/>
              <a:sym typeface="Arial"/>
            </a:endParaRPr>
          </a:p>
          <a:p>
            <a:pPr indent="-285750" lvl="1" marL="742950" marR="0" rtl="0" algn="l">
              <a:spcBef>
                <a:spcPts val="0"/>
              </a:spcBef>
              <a:spcAft>
                <a:spcPts val="0"/>
              </a:spcAft>
              <a:buClr>
                <a:schemeClr val="lt1"/>
              </a:buClr>
              <a:buSzPts val="1200"/>
              <a:buFont typeface="Play"/>
              <a:buAutoNum type="alphaLcPeriod"/>
            </a:pPr>
            <a:r>
              <a:rPr b="0" i="0" lang="en-US" sz="1200" u="none" cap="none" strike="noStrike">
                <a:solidFill>
                  <a:schemeClr val="lt1"/>
                </a:solidFill>
                <a:latin typeface="Times New Roman"/>
                <a:ea typeface="Times New Roman"/>
                <a:cs typeface="Times New Roman"/>
                <a:sym typeface="Times New Roman"/>
              </a:rPr>
              <a:t>After receiving the signal from the Referee, locates the Down Box at the proper spot and confirm the Down Box is displaying the correct down.</a:t>
            </a:r>
            <a:endParaRPr b="0" i="0" sz="1200" u="none" cap="none" strike="noStrike">
              <a:solidFill>
                <a:schemeClr val="lt1"/>
              </a:solidFill>
              <a:latin typeface="Arial"/>
              <a:ea typeface="Arial"/>
              <a:cs typeface="Arial"/>
              <a:sym typeface="Arial"/>
            </a:endParaRPr>
          </a:p>
          <a:p>
            <a:pPr indent="-285750" lvl="1" marL="742950" marR="0" rtl="0" algn="l">
              <a:spcBef>
                <a:spcPts val="0"/>
              </a:spcBef>
              <a:spcAft>
                <a:spcPts val="0"/>
              </a:spcAft>
              <a:buClr>
                <a:schemeClr val="lt1"/>
              </a:buClr>
              <a:buSzPts val="1200"/>
              <a:buFont typeface="Play"/>
              <a:buAutoNum type="alphaLcPeriod"/>
            </a:pPr>
            <a:r>
              <a:rPr b="0" i="0" lang="en-US" sz="1200" u="none" cap="none" strike="noStrike">
                <a:solidFill>
                  <a:schemeClr val="lt1"/>
                </a:solidFill>
                <a:latin typeface="Times New Roman"/>
                <a:ea typeface="Times New Roman"/>
                <a:cs typeface="Times New Roman"/>
                <a:sym typeface="Times New Roman"/>
              </a:rPr>
              <a:t>Count defense</a:t>
            </a:r>
            <a:endParaRPr b="0" i="0" sz="1200" u="none" cap="none" strike="noStrike">
              <a:solidFill>
                <a:schemeClr val="lt1"/>
              </a:solidFill>
              <a:latin typeface="Arial"/>
              <a:ea typeface="Arial"/>
              <a:cs typeface="Arial"/>
              <a:sym typeface="Arial"/>
            </a:endParaRPr>
          </a:p>
          <a:p>
            <a:pPr indent="-285750" lvl="1" marL="742950" marR="0" rtl="0" algn="l">
              <a:spcBef>
                <a:spcPts val="0"/>
              </a:spcBef>
              <a:spcAft>
                <a:spcPts val="0"/>
              </a:spcAft>
              <a:buClr>
                <a:srgbClr val="FFC000"/>
              </a:buClr>
              <a:buSzPts val="1200"/>
              <a:buFont typeface="Play"/>
              <a:buAutoNum type="alphaLcPeriod"/>
            </a:pPr>
            <a:r>
              <a:rPr b="0" i="0" lang="en-US" sz="1200" u="none" cap="none" strike="noStrike">
                <a:solidFill>
                  <a:srgbClr val="FFC000"/>
                </a:solidFill>
                <a:latin typeface="Times New Roman"/>
                <a:ea typeface="Times New Roman"/>
                <a:cs typeface="Times New Roman"/>
                <a:sym typeface="Times New Roman"/>
              </a:rPr>
              <a:t>Indicate, with your upfield foot, the back of the ball for the offensive players.</a:t>
            </a:r>
            <a:endParaRPr b="0" i="0" sz="1200" u="none" cap="none" strike="noStrike">
              <a:solidFill>
                <a:srgbClr val="FFC000"/>
              </a:solidFill>
              <a:latin typeface="Arial"/>
              <a:ea typeface="Arial"/>
              <a:cs typeface="Arial"/>
              <a:sym typeface="Arial"/>
            </a:endParaRPr>
          </a:p>
          <a:p>
            <a:pPr indent="-285750" lvl="1" marL="742950" marR="0" rtl="0" algn="l">
              <a:spcBef>
                <a:spcPts val="0"/>
              </a:spcBef>
              <a:spcAft>
                <a:spcPts val="0"/>
              </a:spcAft>
              <a:buClr>
                <a:schemeClr val="lt1"/>
              </a:buClr>
              <a:buSzPts val="1200"/>
              <a:buFont typeface="Play"/>
              <a:buAutoNum type="alphaLcPeriod"/>
            </a:pPr>
            <a:r>
              <a:rPr b="0" i="0" lang="en-US" sz="1200" u="none" cap="none" strike="noStrike">
                <a:solidFill>
                  <a:schemeClr val="lt1"/>
                </a:solidFill>
                <a:latin typeface="Times New Roman"/>
                <a:ea typeface="Times New Roman"/>
                <a:cs typeface="Times New Roman"/>
                <a:sym typeface="Times New Roman"/>
              </a:rPr>
              <a:t>Observe the </a:t>
            </a:r>
            <a:r>
              <a:rPr b="0" i="0" lang="en-US" sz="1200" u="none" cap="none" strike="sngStrike">
                <a:solidFill>
                  <a:srgbClr val="FFC000"/>
                </a:solidFill>
                <a:latin typeface="Times New Roman"/>
                <a:ea typeface="Times New Roman"/>
                <a:cs typeface="Times New Roman"/>
                <a:sym typeface="Times New Roman"/>
              </a:rPr>
              <a:t>entire</a:t>
            </a:r>
            <a:r>
              <a:rPr b="0" i="0" lang="en-US" sz="1200" u="none" cap="none" strike="noStrike">
                <a:solidFill>
                  <a:srgbClr val="FFC000"/>
                </a:solidFill>
                <a:latin typeface="Times New Roman"/>
                <a:ea typeface="Times New Roman"/>
                <a:cs typeface="Times New Roman"/>
                <a:sym typeface="Times New Roman"/>
              </a:rPr>
              <a:t> </a:t>
            </a:r>
            <a:r>
              <a:rPr b="0" i="0" lang="en-US" sz="1200" u="none" cap="none" strike="noStrike">
                <a:solidFill>
                  <a:schemeClr val="lt1"/>
                </a:solidFill>
                <a:latin typeface="Times New Roman"/>
                <a:ea typeface="Times New Roman"/>
                <a:cs typeface="Times New Roman"/>
                <a:sym typeface="Times New Roman"/>
              </a:rPr>
              <a:t>neutral zone</a:t>
            </a:r>
            <a:r>
              <a:rPr b="0" i="0" lang="en-US" sz="1200" u="none" cap="none" strike="noStrike">
                <a:solidFill>
                  <a:schemeClr val="dk1"/>
                </a:solidFill>
                <a:latin typeface="Times New Roman"/>
                <a:ea typeface="Times New Roman"/>
                <a:cs typeface="Times New Roman"/>
                <a:sym typeface="Times New Roman"/>
              </a:rPr>
              <a:t>, </a:t>
            </a:r>
            <a:r>
              <a:rPr b="0" i="0" lang="en-US" sz="1200" u="none" cap="none" strike="noStrike">
                <a:solidFill>
                  <a:srgbClr val="FFC000"/>
                </a:solidFill>
                <a:latin typeface="Times New Roman"/>
                <a:ea typeface="Times New Roman"/>
                <a:cs typeface="Times New Roman"/>
                <a:sym typeface="Times New Roman"/>
              </a:rPr>
              <a:t>on your side of the ball</a:t>
            </a:r>
            <a:r>
              <a:rPr b="0" i="0" lang="en-US" sz="1200" u="none" cap="none" strike="noStrike">
                <a:solidFill>
                  <a:schemeClr val="lt1"/>
                </a:solidFill>
                <a:latin typeface="Times New Roman"/>
                <a:ea typeface="Times New Roman"/>
                <a:cs typeface="Times New Roman"/>
                <a:sym typeface="Times New Roman"/>
              </a:rPr>
              <a:t>, for violations</a:t>
            </a:r>
            <a:endParaRPr b="0" i="0" sz="1200" u="none" cap="none" strike="noStrike">
              <a:solidFill>
                <a:schemeClr val="lt1"/>
              </a:solidFill>
              <a:latin typeface="Arial"/>
              <a:ea typeface="Arial"/>
              <a:cs typeface="Arial"/>
              <a:sym typeface="Arial"/>
            </a:endParaRPr>
          </a:p>
          <a:p>
            <a:pPr indent="-285750" lvl="1" marL="742950" marR="0" rtl="0" algn="l">
              <a:spcBef>
                <a:spcPts val="0"/>
              </a:spcBef>
              <a:spcAft>
                <a:spcPts val="0"/>
              </a:spcAft>
              <a:buClr>
                <a:schemeClr val="lt1"/>
              </a:buClr>
              <a:buSzPts val="1200"/>
              <a:buFont typeface="Play"/>
              <a:buAutoNum type="alphaLcPeriod"/>
            </a:pPr>
            <a:r>
              <a:rPr b="0" i="0" lang="en-US" sz="1200" u="none" cap="none" strike="noStrike">
                <a:solidFill>
                  <a:schemeClr val="lt1"/>
                </a:solidFill>
                <a:latin typeface="Times New Roman"/>
                <a:ea typeface="Times New Roman"/>
                <a:cs typeface="Times New Roman"/>
                <a:sym typeface="Times New Roman"/>
              </a:rPr>
              <a:t>Observe initial release to rule on contact created by either team.</a:t>
            </a:r>
            <a:endParaRPr b="0" i="0" sz="1200" u="none" cap="none" strike="noStrike">
              <a:solidFill>
                <a:schemeClr val="lt1"/>
              </a:solidFill>
              <a:latin typeface="Arial"/>
              <a:ea typeface="Arial"/>
              <a:cs typeface="Arial"/>
              <a:sym typeface="Arial"/>
            </a:endParaRPr>
          </a:p>
          <a:p>
            <a:pPr indent="-285750" lvl="1" marL="742950" marR="0" rtl="0" algn="l">
              <a:spcBef>
                <a:spcPts val="0"/>
              </a:spcBef>
              <a:spcAft>
                <a:spcPts val="0"/>
              </a:spcAft>
              <a:buClr>
                <a:schemeClr val="lt1"/>
              </a:buClr>
              <a:buSzPts val="1200"/>
              <a:buFont typeface="Play"/>
              <a:buAutoNum type="alphaLcPeriod"/>
            </a:pPr>
            <a:r>
              <a:rPr b="0" i="0" lang="en-US" sz="1200" u="none" cap="none" strike="noStrike">
                <a:solidFill>
                  <a:schemeClr val="lt1"/>
                </a:solidFill>
                <a:latin typeface="Times New Roman"/>
                <a:ea typeface="Times New Roman"/>
                <a:cs typeface="Times New Roman"/>
                <a:sym typeface="Times New Roman"/>
              </a:rPr>
              <a:t>Read run or pass</a:t>
            </a:r>
            <a:endParaRPr b="0" i="0" sz="1200" u="none" cap="none" strike="noStrike">
              <a:solidFill>
                <a:schemeClr val="lt1"/>
              </a:solidFill>
              <a:latin typeface="Arial"/>
              <a:ea typeface="Arial"/>
              <a:cs typeface="Arial"/>
              <a:sym typeface="Arial"/>
            </a:endParaRPr>
          </a:p>
          <a:p>
            <a:pPr indent="-285750" lvl="1" marL="742950" marR="0" rtl="0" algn="l">
              <a:spcBef>
                <a:spcPts val="0"/>
              </a:spcBef>
              <a:spcAft>
                <a:spcPts val="0"/>
              </a:spcAft>
              <a:buClr>
                <a:schemeClr val="lt1"/>
              </a:buClr>
              <a:buSzPts val="1200"/>
              <a:buFont typeface="Play"/>
              <a:buAutoNum type="alphaLcPeriod"/>
            </a:pPr>
            <a:r>
              <a:rPr b="0" i="0" lang="en-US" sz="1200" u="none" cap="none" strike="noStrike">
                <a:solidFill>
                  <a:schemeClr val="lt1"/>
                </a:solidFill>
                <a:latin typeface="Times New Roman"/>
                <a:ea typeface="Times New Roman"/>
                <a:cs typeface="Times New Roman"/>
                <a:sym typeface="Times New Roman"/>
              </a:rPr>
              <a:t>Rule on complete, incomplete and progress spots. </a:t>
            </a:r>
            <a:endParaRPr b="0" i="0" sz="1200" u="none" cap="none" strike="noStrike">
              <a:solidFill>
                <a:schemeClr val="lt1"/>
              </a:solidFill>
              <a:latin typeface="Arial"/>
              <a:ea typeface="Arial"/>
              <a:cs typeface="Arial"/>
              <a:sym typeface="Arial"/>
            </a:endParaRPr>
          </a:p>
          <a:p>
            <a:pPr indent="-285750" lvl="1" marL="742950" marR="0" rtl="0" algn="l">
              <a:spcBef>
                <a:spcPts val="0"/>
              </a:spcBef>
              <a:spcAft>
                <a:spcPts val="0"/>
              </a:spcAft>
              <a:buClr>
                <a:srgbClr val="FFC000"/>
              </a:buClr>
              <a:buSzPts val="1200"/>
              <a:buFont typeface="Play"/>
              <a:buAutoNum type="alphaLcPeriod"/>
            </a:pPr>
            <a:r>
              <a:rPr b="0" i="0" lang="en-US" sz="1200" u="none" cap="none" strike="noStrike">
                <a:solidFill>
                  <a:srgbClr val="FFC000"/>
                </a:solidFill>
                <a:latin typeface="Times New Roman"/>
                <a:ea typeface="Times New Roman"/>
                <a:cs typeface="Times New Roman"/>
                <a:sym typeface="Times New Roman"/>
              </a:rPr>
              <a:t>When possible, the nearest official to the runner will judge progress when the flag is pulled, and the next nearest official will look for illegal contact.</a:t>
            </a:r>
            <a:endParaRPr b="0" i="0" sz="1200" u="none" cap="none" strike="noStrike">
              <a:solidFill>
                <a:srgbClr val="FFC000"/>
              </a:solidFill>
              <a:latin typeface="Arial"/>
              <a:ea typeface="Arial"/>
              <a:cs typeface="Arial"/>
              <a:sym typeface="Arial"/>
            </a:endParaRPr>
          </a:p>
          <a:p>
            <a:pPr indent="-285750" lvl="1" marL="742950" marR="0" rtl="0" algn="l">
              <a:spcBef>
                <a:spcPts val="0"/>
              </a:spcBef>
              <a:spcAft>
                <a:spcPts val="0"/>
              </a:spcAft>
              <a:buClr>
                <a:schemeClr val="lt1"/>
              </a:buClr>
              <a:buSzPts val="1200"/>
              <a:buFont typeface="Play"/>
              <a:buAutoNum type="alphaLcPeriod"/>
            </a:pPr>
            <a:r>
              <a:rPr b="0" i="0" lang="en-US" sz="1200" u="none" cap="none" strike="noStrike">
                <a:solidFill>
                  <a:schemeClr val="lt1"/>
                </a:solidFill>
                <a:latin typeface="Times New Roman"/>
                <a:ea typeface="Times New Roman"/>
                <a:cs typeface="Times New Roman"/>
                <a:sym typeface="Times New Roman"/>
              </a:rPr>
              <a:t>You have sideline responsibilities from endline to endline. </a:t>
            </a:r>
            <a:endParaRPr b="0" i="0" sz="1200" u="none" cap="none" strike="noStrike">
              <a:solidFill>
                <a:schemeClr val="lt1"/>
              </a:solidFill>
              <a:latin typeface="Arial"/>
              <a:ea typeface="Arial"/>
              <a:cs typeface="Arial"/>
              <a:sym typeface="Arial"/>
            </a:endParaRPr>
          </a:p>
          <a:p>
            <a:pPr indent="-285750" lvl="1" marL="742950" marR="0" rtl="0" algn="l">
              <a:spcBef>
                <a:spcPts val="0"/>
              </a:spcBef>
              <a:spcAft>
                <a:spcPts val="0"/>
              </a:spcAft>
              <a:buClr>
                <a:schemeClr val="lt1"/>
              </a:buClr>
              <a:buSzPts val="1200"/>
              <a:buFont typeface="Play"/>
              <a:buAutoNum type="alphaLcPeriod"/>
            </a:pPr>
            <a:r>
              <a:rPr b="0" i="0" lang="en-US" sz="1200" u="none" cap="none" strike="noStrike">
                <a:solidFill>
                  <a:schemeClr val="lt1"/>
                </a:solidFill>
                <a:latin typeface="Times New Roman"/>
                <a:ea typeface="Times New Roman"/>
                <a:cs typeface="Times New Roman"/>
                <a:sym typeface="Times New Roman"/>
              </a:rPr>
              <a:t>Responsible for the goal line and the end line.</a:t>
            </a:r>
            <a:endParaRPr b="0" i="0" sz="1200" u="none" cap="none" strike="noStrike">
              <a:solidFill>
                <a:schemeClr val="lt1"/>
              </a:solidFill>
              <a:latin typeface="Arial"/>
              <a:ea typeface="Arial"/>
              <a:cs typeface="Arial"/>
              <a:sym typeface="Arial"/>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161" name="Shape 161"/>
        <p:cNvGrpSpPr/>
        <p:nvPr/>
      </p:nvGrpSpPr>
      <p:grpSpPr>
        <a:xfrm>
          <a:off x="0" y="0"/>
          <a:ext cx="0" cy="0"/>
          <a:chOff x="0" y="0"/>
          <a:chExt cx="0" cy="0"/>
        </a:xfrm>
      </p:grpSpPr>
      <p:sp>
        <p:nvSpPr>
          <p:cNvPr id="162" name="Google Shape;162;p7"/>
          <p:cNvSpPr/>
          <p:nvPr/>
        </p:nvSpPr>
        <p:spPr>
          <a:xfrm>
            <a:off x="457200" y="770930"/>
            <a:ext cx="8156448" cy="3316366"/>
          </a:xfrm>
          <a:prstGeom prst="roundRect">
            <a:avLst>
              <a:gd fmla="val 10877" name="adj"/>
            </a:avLst>
          </a:prstGeom>
          <a:solidFill>
            <a:schemeClr val="dk2">
              <a:alpha val="91764"/>
            </a:schemeClr>
          </a:solidFill>
          <a:ln cap="flat" cmpd="sng" w="9525">
            <a:solidFill>
              <a:srgbClr val="FFFFFF"/>
            </a:solidFill>
            <a:prstDash val="solid"/>
            <a:round/>
            <a:headEnd len="sm" w="sm" type="none"/>
            <a:tailEnd len="sm" w="sm" type="none"/>
          </a:ln>
        </p:spPr>
        <p:txBody>
          <a:bodyPr anchorCtr="0" anchor="ctr" bIns="0" lIns="0" spcFirstLastPara="1" rIns="0" wrap="square" tIns="0">
            <a:normAutofit/>
          </a:bodyPr>
          <a:lstStyle/>
          <a:p>
            <a:pPr indent="0" lvl="0" marL="0" marR="0" rtl="0" algn="l">
              <a:spcBef>
                <a:spcPts val="0"/>
              </a:spcBef>
              <a:spcAft>
                <a:spcPts val="0"/>
              </a:spcAft>
              <a:buClr>
                <a:schemeClr val="dk1"/>
              </a:buClr>
              <a:buSzPts val="1800"/>
              <a:buFont typeface="Arial"/>
              <a:buNone/>
            </a:pPr>
            <a:r>
              <a:t/>
            </a:r>
            <a:endParaRPr sz="1800">
              <a:solidFill>
                <a:schemeClr val="dk1"/>
              </a:solidFill>
              <a:latin typeface="Arial"/>
              <a:ea typeface="Arial"/>
              <a:cs typeface="Arial"/>
              <a:sym typeface="Arial"/>
            </a:endParaRPr>
          </a:p>
        </p:txBody>
      </p:sp>
      <p:sp>
        <p:nvSpPr>
          <p:cNvPr id="163" name="Google Shape;163;p7"/>
          <p:cNvSpPr/>
          <p:nvPr/>
        </p:nvSpPr>
        <p:spPr>
          <a:xfrm>
            <a:off x="452628" y="4197578"/>
            <a:ext cx="8229600" cy="809447"/>
          </a:xfrm>
          <a:prstGeom prst="roundRect">
            <a:avLst>
              <a:gd fmla="val 20093" name="adj"/>
            </a:avLst>
          </a:prstGeom>
          <a:solidFill>
            <a:schemeClr val="dk2">
              <a:alpha val="91764"/>
            </a:schemeClr>
          </a:solidFill>
          <a:ln cap="flat" cmpd="sng" w="9525">
            <a:solidFill>
              <a:srgbClr val="FFFFFF"/>
            </a:solidFill>
            <a:prstDash val="solid"/>
            <a:round/>
            <a:headEnd len="sm" w="sm" type="none"/>
            <a:tailEnd len="sm" w="sm" type="none"/>
          </a:ln>
        </p:spPr>
        <p:txBody>
          <a:bodyPr anchorCtr="0" anchor="ctr" bIns="0" lIns="0" spcFirstLastPara="1" rIns="0" wrap="square" tIns="0">
            <a:normAutofit/>
          </a:bodyPr>
          <a:lstStyle/>
          <a:p>
            <a:pPr indent="0" lvl="0" marL="0" marR="0" rtl="0" algn="l">
              <a:spcBef>
                <a:spcPts val="0"/>
              </a:spcBef>
              <a:spcAft>
                <a:spcPts val="0"/>
              </a:spcAft>
              <a:buClr>
                <a:schemeClr val="dk1"/>
              </a:buClr>
              <a:buSzPts val="1800"/>
              <a:buFont typeface="Arial"/>
              <a:buNone/>
            </a:pPr>
            <a:r>
              <a:t/>
            </a:r>
            <a:endParaRPr sz="1800">
              <a:solidFill>
                <a:schemeClr val="dk1"/>
              </a:solidFill>
              <a:latin typeface="Arial"/>
              <a:ea typeface="Arial"/>
              <a:cs typeface="Arial"/>
              <a:sym typeface="Arial"/>
            </a:endParaRPr>
          </a:p>
        </p:txBody>
      </p:sp>
      <p:sp>
        <p:nvSpPr>
          <p:cNvPr id="164" name="Google Shape;164;p7"/>
          <p:cNvSpPr/>
          <p:nvPr/>
        </p:nvSpPr>
        <p:spPr>
          <a:xfrm>
            <a:off x="452628" y="246757"/>
            <a:ext cx="8394192" cy="447973"/>
          </a:xfrm>
          <a:prstGeom prst="rect">
            <a:avLst/>
          </a:prstGeom>
          <a:noFill/>
          <a:ln>
            <a:noFill/>
          </a:ln>
        </p:spPr>
        <p:txBody>
          <a:bodyPr anchorCtr="0" anchor="t" bIns="0" lIns="0" spcFirstLastPara="1" rIns="0" wrap="square" tIns="0">
            <a:noAutofit/>
          </a:bodyPr>
          <a:lstStyle/>
          <a:p>
            <a:pPr indent="0" lvl="0" marL="0" marR="0" rtl="0" algn="l">
              <a:lnSpc>
                <a:spcPct val="105031"/>
              </a:lnSpc>
              <a:spcBef>
                <a:spcPts val="0"/>
              </a:spcBef>
              <a:spcAft>
                <a:spcPts val="0"/>
              </a:spcAft>
              <a:buClr>
                <a:schemeClr val="dk1"/>
              </a:buClr>
              <a:buSzPts val="3359"/>
              <a:buFont typeface="Archivo Black"/>
              <a:buNone/>
            </a:pPr>
            <a:r>
              <a:rPr lang="en-US" sz="3360">
                <a:solidFill>
                  <a:schemeClr val="dk1"/>
                </a:solidFill>
                <a:latin typeface="Archivo Black"/>
                <a:ea typeface="Archivo Black"/>
                <a:cs typeface="Archivo Black"/>
                <a:sym typeface="Archivo Black"/>
              </a:rPr>
              <a:t>Scrimmage Play Mechanics</a:t>
            </a:r>
            <a:endParaRPr sz="3360">
              <a:solidFill>
                <a:schemeClr val="dk1"/>
              </a:solidFill>
              <a:latin typeface="Arial"/>
              <a:ea typeface="Arial"/>
              <a:cs typeface="Arial"/>
              <a:sym typeface="Arial"/>
            </a:endParaRPr>
          </a:p>
        </p:txBody>
      </p:sp>
      <p:sp>
        <p:nvSpPr>
          <p:cNvPr id="165" name="Google Shape;165;p7"/>
          <p:cNvSpPr/>
          <p:nvPr/>
        </p:nvSpPr>
        <p:spPr>
          <a:xfrm>
            <a:off x="685800" y="883890"/>
            <a:ext cx="2202079" cy="266700"/>
          </a:xfrm>
          <a:prstGeom prst="rect">
            <a:avLst/>
          </a:prstGeom>
          <a:noFill/>
          <a:ln>
            <a:noFill/>
          </a:ln>
        </p:spPr>
        <p:txBody>
          <a:bodyPr anchorCtr="0" anchor="t" bIns="0" lIns="0" spcFirstLastPara="1" rIns="0" wrap="square" tIns="0">
            <a:noAutofit/>
          </a:bodyPr>
          <a:lstStyle/>
          <a:p>
            <a:pPr indent="0" lvl="0" marL="0" marR="0" rtl="0" algn="l">
              <a:lnSpc>
                <a:spcPct val="140000"/>
              </a:lnSpc>
              <a:spcBef>
                <a:spcPts val="0"/>
              </a:spcBef>
              <a:spcAft>
                <a:spcPts val="0"/>
              </a:spcAft>
              <a:buClr>
                <a:srgbClr val="F97316"/>
              </a:buClr>
              <a:buSzPts val="1500"/>
              <a:buFont typeface="Archivo Black"/>
              <a:buNone/>
            </a:pPr>
            <a:r>
              <a:rPr lang="en-US" sz="1500">
                <a:solidFill>
                  <a:srgbClr val="F97316"/>
                </a:solidFill>
                <a:latin typeface="Archivo Black"/>
                <a:ea typeface="Archivo Black"/>
                <a:cs typeface="Archivo Black"/>
                <a:sym typeface="Archivo Black"/>
              </a:rPr>
              <a:t>Line Judge</a:t>
            </a:r>
            <a:endParaRPr sz="1500">
              <a:solidFill>
                <a:schemeClr val="dk1"/>
              </a:solidFill>
              <a:latin typeface="Arial"/>
              <a:ea typeface="Arial"/>
              <a:cs typeface="Arial"/>
              <a:sym typeface="Arial"/>
            </a:endParaRPr>
          </a:p>
        </p:txBody>
      </p:sp>
      <p:sp>
        <p:nvSpPr>
          <p:cNvPr id="166" name="Google Shape;166;p7"/>
          <p:cNvSpPr/>
          <p:nvPr/>
        </p:nvSpPr>
        <p:spPr>
          <a:xfrm>
            <a:off x="685800" y="4213622"/>
            <a:ext cx="7927848" cy="266700"/>
          </a:xfrm>
          <a:prstGeom prst="rect">
            <a:avLst/>
          </a:prstGeom>
          <a:noFill/>
          <a:ln>
            <a:noFill/>
          </a:ln>
        </p:spPr>
        <p:txBody>
          <a:bodyPr anchorCtr="0" anchor="t" bIns="0" lIns="0" spcFirstLastPara="1" rIns="0" wrap="square" tIns="0">
            <a:noAutofit/>
          </a:bodyPr>
          <a:lstStyle/>
          <a:p>
            <a:pPr indent="0" lvl="0" marL="0" marR="0" rtl="0" algn="l">
              <a:lnSpc>
                <a:spcPct val="155555"/>
              </a:lnSpc>
              <a:spcBef>
                <a:spcPts val="0"/>
              </a:spcBef>
              <a:spcAft>
                <a:spcPts val="0"/>
              </a:spcAft>
              <a:buClr>
                <a:srgbClr val="F97316"/>
              </a:buClr>
              <a:buSzPts val="1350"/>
              <a:buFont typeface="Arial"/>
              <a:buNone/>
            </a:pPr>
            <a:r>
              <a:rPr b="1" lang="en-US" sz="1350">
                <a:solidFill>
                  <a:srgbClr val="F97316"/>
                </a:solidFill>
                <a:latin typeface="Arial"/>
                <a:ea typeface="Arial"/>
                <a:cs typeface="Arial"/>
                <a:sym typeface="Arial"/>
              </a:rPr>
              <a:t>Summary of changes</a:t>
            </a:r>
            <a:endParaRPr sz="1350">
              <a:solidFill>
                <a:schemeClr val="dk1"/>
              </a:solidFill>
              <a:latin typeface="Arial"/>
              <a:ea typeface="Arial"/>
              <a:cs typeface="Arial"/>
              <a:sym typeface="Arial"/>
            </a:endParaRPr>
          </a:p>
        </p:txBody>
      </p:sp>
      <p:sp>
        <p:nvSpPr>
          <p:cNvPr id="167" name="Google Shape;167;p7"/>
          <p:cNvSpPr/>
          <p:nvPr/>
        </p:nvSpPr>
        <p:spPr>
          <a:xfrm>
            <a:off x="697801" y="4518422"/>
            <a:ext cx="7772400" cy="378321"/>
          </a:xfrm>
          <a:prstGeom prst="rect">
            <a:avLst/>
          </a:prstGeom>
          <a:noFill/>
          <a:ln>
            <a:noFill/>
          </a:ln>
        </p:spPr>
        <p:txBody>
          <a:bodyPr anchorCtr="0" anchor="t" bIns="0" lIns="0" spcFirstLastPara="1" rIns="0" wrap="square" tIns="0">
            <a:noAutofit/>
          </a:bodyPr>
          <a:lstStyle/>
          <a:p>
            <a:pPr indent="0" lvl="0" marL="0" marR="0" rtl="0" algn="l">
              <a:lnSpc>
                <a:spcPct val="134963"/>
              </a:lnSpc>
              <a:spcBef>
                <a:spcPts val="0"/>
              </a:spcBef>
              <a:spcAft>
                <a:spcPts val="0"/>
              </a:spcAft>
              <a:buClr>
                <a:srgbClr val="E4E4E7"/>
              </a:buClr>
              <a:buSzPts val="1104"/>
              <a:buFont typeface="Arial"/>
              <a:buNone/>
            </a:pPr>
            <a:r>
              <a:rPr lang="en-US" sz="1104">
                <a:solidFill>
                  <a:srgbClr val="E4E4E7"/>
                </a:solidFill>
                <a:latin typeface="Arial"/>
                <a:ea typeface="Arial"/>
                <a:cs typeface="Arial"/>
                <a:sym typeface="Arial"/>
              </a:rPr>
              <a:t>Moves the Line Judge to the LOS</a:t>
            </a:r>
            <a:endParaRPr/>
          </a:p>
          <a:p>
            <a:pPr indent="0" lvl="0" marL="0" marR="0" rtl="0" algn="l">
              <a:lnSpc>
                <a:spcPct val="134963"/>
              </a:lnSpc>
              <a:spcBef>
                <a:spcPts val="0"/>
              </a:spcBef>
              <a:spcAft>
                <a:spcPts val="0"/>
              </a:spcAft>
              <a:buClr>
                <a:srgbClr val="E4E4E7"/>
              </a:buClr>
              <a:buSzPts val="1104"/>
              <a:buFont typeface="Arial"/>
              <a:buNone/>
            </a:pPr>
            <a:r>
              <a:rPr lang="en-US" sz="1104">
                <a:solidFill>
                  <a:srgbClr val="E4E4E7"/>
                </a:solidFill>
                <a:latin typeface="Arial"/>
                <a:ea typeface="Arial"/>
                <a:cs typeface="Arial"/>
                <a:sym typeface="Arial"/>
              </a:rPr>
              <a:t>Added note about judging the flag pull and illegal contact</a:t>
            </a:r>
            <a:endParaRPr/>
          </a:p>
        </p:txBody>
      </p:sp>
      <p:sp>
        <p:nvSpPr>
          <p:cNvPr id="168" name="Google Shape;168;p7"/>
          <p:cNvSpPr txBox="1"/>
          <p:nvPr/>
        </p:nvSpPr>
        <p:spPr>
          <a:xfrm>
            <a:off x="685800" y="1074390"/>
            <a:ext cx="7805547" cy="3046988"/>
          </a:xfrm>
          <a:prstGeom prst="rect">
            <a:avLst/>
          </a:prstGeom>
          <a:noFill/>
          <a:ln>
            <a:noFill/>
          </a:ln>
        </p:spPr>
        <p:txBody>
          <a:bodyPr anchorCtr="0" anchor="t" bIns="45700" lIns="91425" spcFirstLastPara="1" rIns="91425" wrap="square" tIns="45700">
            <a:spAutoFit/>
          </a:bodyPr>
          <a:lstStyle/>
          <a:p>
            <a:pPr indent="-285750" lvl="1" marL="742950" marR="0" rtl="0" algn="l">
              <a:spcBef>
                <a:spcPts val="0"/>
              </a:spcBef>
              <a:spcAft>
                <a:spcPts val="0"/>
              </a:spcAft>
              <a:buClr>
                <a:schemeClr val="lt1"/>
              </a:buClr>
              <a:buSzPts val="1200"/>
              <a:buFont typeface="Play"/>
              <a:buAutoNum type="alphaLcPeriod"/>
            </a:pPr>
            <a:r>
              <a:rPr b="0" i="0" lang="en-US" sz="1200" u="none" cap="none" strike="noStrike">
                <a:solidFill>
                  <a:schemeClr val="lt1"/>
                </a:solidFill>
                <a:latin typeface="Times New Roman"/>
                <a:ea typeface="Times New Roman"/>
                <a:cs typeface="Times New Roman"/>
                <a:sym typeface="Times New Roman"/>
              </a:rPr>
              <a:t>Responsible for the backup game clock.</a:t>
            </a:r>
            <a:endParaRPr b="0" i="0" sz="1200" u="none" cap="none" strike="noStrike">
              <a:solidFill>
                <a:schemeClr val="lt1"/>
              </a:solidFill>
              <a:latin typeface="Arial"/>
              <a:ea typeface="Arial"/>
              <a:cs typeface="Arial"/>
              <a:sym typeface="Arial"/>
            </a:endParaRPr>
          </a:p>
          <a:p>
            <a:pPr indent="-285750" lvl="1" marL="742950" marR="0" rtl="0" algn="l">
              <a:spcBef>
                <a:spcPts val="0"/>
              </a:spcBef>
              <a:spcAft>
                <a:spcPts val="0"/>
              </a:spcAft>
              <a:buClr>
                <a:schemeClr val="lt1"/>
              </a:buClr>
              <a:buSzPts val="1200"/>
              <a:buFont typeface="Play"/>
              <a:buAutoNum type="alphaLcPeriod"/>
            </a:pPr>
            <a:r>
              <a:rPr b="0" i="0" lang="en-US" sz="1200" u="none" cap="none" strike="noStrike">
                <a:solidFill>
                  <a:schemeClr val="lt1"/>
                </a:solidFill>
                <a:latin typeface="Times New Roman"/>
                <a:ea typeface="Times New Roman"/>
                <a:cs typeface="Times New Roman"/>
                <a:sym typeface="Times New Roman"/>
              </a:rPr>
              <a:t>Confirm the next down with the Referee and visually confirm the proper down is displayed on the Down Box.</a:t>
            </a:r>
            <a:endParaRPr b="0" i="0" sz="1200" u="none" cap="none" strike="noStrike">
              <a:solidFill>
                <a:schemeClr val="lt1"/>
              </a:solidFill>
              <a:latin typeface="Arial"/>
              <a:ea typeface="Arial"/>
              <a:cs typeface="Arial"/>
              <a:sym typeface="Arial"/>
            </a:endParaRPr>
          </a:p>
          <a:p>
            <a:pPr indent="-285750" lvl="1" marL="742950" marR="0" rtl="0" algn="l">
              <a:spcBef>
                <a:spcPts val="0"/>
              </a:spcBef>
              <a:spcAft>
                <a:spcPts val="0"/>
              </a:spcAft>
              <a:buClr>
                <a:schemeClr val="lt1"/>
              </a:buClr>
              <a:buSzPts val="1200"/>
              <a:buFont typeface="Play"/>
              <a:buAutoNum type="alphaLcPeriod"/>
            </a:pPr>
            <a:r>
              <a:rPr b="0" i="0" lang="en-US" sz="1200" u="none" cap="none" strike="noStrike">
                <a:solidFill>
                  <a:schemeClr val="lt1"/>
                </a:solidFill>
                <a:latin typeface="Times New Roman"/>
                <a:ea typeface="Times New Roman"/>
                <a:cs typeface="Times New Roman"/>
                <a:sym typeface="Times New Roman"/>
              </a:rPr>
              <a:t>Count defense</a:t>
            </a:r>
            <a:endParaRPr b="0" i="0" sz="1200" u="none" cap="none" strike="noStrike">
              <a:solidFill>
                <a:schemeClr val="lt1"/>
              </a:solidFill>
              <a:latin typeface="Arial"/>
              <a:ea typeface="Arial"/>
              <a:cs typeface="Arial"/>
              <a:sym typeface="Arial"/>
            </a:endParaRPr>
          </a:p>
          <a:p>
            <a:pPr indent="-285750" lvl="1" marL="742950" marR="0" rtl="0" algn="l">
              <a:spcBef>
                <a:spcPts val="0"/>
              </a:spcBef>
              <a:spcAft>
                <a:spcPts val="0"/>
              </a:spcAft>
              <a:buClr>
                <a:schemeClr val="lt1"/>
              </a:buClr>
              <a:buSzPts val="1200"/>
              <a:buFont typeface="Play"/>
              <a:buAutoNum type="alphaLcPeriod"/>
            </a:pPr>
            <a:r>
              <a:rPr b="0" i="0" lang="en-US" sz="1200" u="none" cap="none" strike="noStrike">
                <a:solidFill>
                  <a:schemeClr val="lt1"/>
                </a:solidFill>
                <a:latin typeface="Times New Roman"/>
                <a:ea typeface="Times New Roman"/>
                <a:cs typeface="Times New Roman"/>
                <a:sym typeface="Times New Roman"/>
              </a:rPr>
              <a:t>Initial position</a:t>
            </a:r>
            <a:r>
              <a:rPr b="0" i="0" lang="en-US" sz="1200" u="none" cap="none" strike="noStrike">
                <a:solidFill>
                  <a:schemeClr val="dk1"/>
                </a:solidFill>
                <a:latin typeface="Times New Roman"/>
                <a:ea typeface="Times New Roman"/>
                <a:cs typeface="Times New Roman"/>
                <a:sym typeface="Times New Roman"/>
              </a:rPr>
              <a:t> </a:t>
            </a:r>
            <a:r>
              <a:rPr b="0" i="0" lang="en-US" sz="1200" u="none" cap="none" strike="sngStrike">
                <a:solidFill>
                  <a:srgbClr val="FFC000"/>
                </a:solidFill>
                <a:latin typeface="Times New Roman"/>
                <a:ea typeface="Times New Roman"/>
                <a:cs typeface="Times New Roman"/>
                <a:sym typeface="Times New Roman"/>
              </a:rPr>
              <a:t>15-20 yards downfield</a:t>
            </a:r>
            <a:r>
              <a:rPr b="0" i="0" lang="en-US" sz="1200" u="none" cap="none" strike="noStrike">
                <a:solidFill>
                  <a:srgbClr val="FFC000"/>
                </a:solidFill>
                <a:latin typeface="Times New Roman"/>
                <a:ea typeface="Times New Roman"/>
                <a:cs typeface="Times New Roman"/>
                <a:sym typeface="Times New Roman"/>
              </a:rPr>
              <a:t> will be at the line of scrimmage indicating, with your upfield foot, the front of the 1-yard neutral zone for the defensive players.</a:t>
            </a:r>
            <a:endParaRPr b="0" i="0" sz="1200" u="none" cap="none" strike="noStrike">
              <a:solidFill>
                <a:srgbClr val="FFC000"/>
              </a:solidFill>
              <a:latin typeface="Arial"/>
              <a:ea typeface="Arial"/>
              <a:cs typeface="Arial"/>
              <a:sym typeface="Arial"/>
            </a:endParaRPr>
          </a:p>
          <a:p>
            <a:pPr indent="-285750" lvl="1" marL="742950" marR="0" rtl="0" algn="l">
              <a:spcBef>
                <a:spcPts val="0"/>
              </a:spcBef>
              <a:spcAft>
                <a:spcPts val="0"/>
              </a:spcAft>
              <a:buClr>
                <a:srgbClr val="FFC000"/>
              </a:buClr>
              <a:buSzPts val="1200"/>
              <a:buFont typeface="Play"/>
              <a:buAutoNum type="alphaLcPeriod"/>
            </a:pPr>
            <a:r>
              <a:rPr b="0" i="0" lang="en-US" sz="1200" u="none" cap="none" strike="noStrike">
                <a:solidFill>
                  <a:srgbClr val="FFC000"/>
                </a:solidFill>
                <a:latin typeface="Times New Roman"/>
                <a:ea typeface="Times New Roman"/>
                <a:cs typeface="Times New Roman"/>
                <a:sym typeface="Times New Roman"/>
              </a:rPr>
              <a:t>In certain game situations, the Referee may instruct the LJ to start the play with an initial position at the line-to-gain or goal line. </a:t>
            </a:r>
            <a:endParaRPr b="0" i="0" sz="1200" u="none" cap="none" strike="noStrike">
              <a:solidFill>
                <a:srgbClr val="FFC000"/>
              </a:solidFill>
              <a:latin typeface="Arial"/>
              <a:ea typeface="Arial"/>
              <a:cs typeface="Arial"/>
              <a:sym typeface="Arial"/>
            </a:endParaRPr>
          </a:p>
          <a:p>
            <a:pPr indent="-285750" lvl="1" marL="742950" marR="0" rtl="0" algn="l">
              <a:spcBef>
                <a:spcPts val="0"/>
              </a:spcBef>
              <a:spcAft>
                <a:spcPts val="0"/>
              </a:spcAft>
              <a:buClr>
                <a:schemeClr val="lt1"/>
              </a:buClr>
              <a:buSzPts val="1200"/>
              <a:buFont typeface="Play"/>
              <a:buAutoNum type="alphaLcPeriod"/>
            </a:pPr>
            <a:r>
              <a:rPr b="0" i="0" lang="en-US" sz="1200" u="none" cap="none" strike="noStrike">
                <a:solidFill>
                  <a:schemeClr val="lt1"/>
                </a:solidFill>
                <a:latin typeface="Times New Roman"/>
                <a:ea typeface="Times New Roman"/>
                <a:cs typeface="Times New Roman"/>
                <a:sym typeface="Times New Roman"/>
              </a:rPr>
              <a:t>Observe the </a:t>
            </a:r>
            <a:r>
              <a:rPr b="0" i="0" lang="en-US" sz="1200" u="none" cap="none" strike="sngStrike">
                <a:solidFill>
                  <a:srgbClr val="FFC000"/>
                </a:solidFill>
                <a:latin typeface="Times New Roman"/>
                <a:ea typeface="Times New Roman"/>
                <a:cs typeface="Times New Roman"/>
                <a:sym typeface="Times New Roman"/>
              </a:rPr>
              <a:t>entire</a:t>
            </a:r>
            <a:r>
              <a:rPr b="0" i="0" lang="en-US" sz="1200" u="none" cap="none" strike="noStrike">
                <a:solidFill>
                  <a:schemeClr val="dk1"/>
                </a:solidFill>
                <a:latin typeface="Times New Roman"/>
                <a:ea typeface="Times New Roman"/>
                <a:cs typeface="Times New Roman"/>
                <a:sym typeface="Times New Roman"/>
              </a:rPr>
              <a:t> </a:t>
            </a:r>
            <a:r>
              <a:rPr b="0" i="0" lang="en-US" sz="1200" u="none" cap="none" strike="noStrike">
                <a:solidFill>
                  <a:schemeClr val="lt1"/>
                </a:solidFill>
                <a:latin typeface="Times New Roman"/>
                <a:ea typeface="Times New Roman"/>
                <a:cs typeface="Times New Roman"/>
                <a:sym typeface="Times New Roman"/>
              </a:rPr>
              <a:t>neutral zone</a:t>
            </a:r>
            <a:r>
              <a:rPr b="0" i="0" lang="en-US" sz="1200" u="none" cap="none" strike="noStrike">
                <a:solidFill>
                  <a:schemeClr val="dk1"/>
                </a:solidFill>
                <a:latin typeface="Times New Roman"/>
                <a:ea typeface="Times New Roman"/>
                <a:cs typeface="Times New Roman"/>
                <a:sym typeface="Times New Roman"/>
              </a:rPr>
              <a:t>, </a:t>
            </a:r>
            <a:r>
              <a:rPr b="0" i="0" lang="en-US" sz="1200" u="none" cap="none" strike="noStrike">
                <a:solidFill>
                  <a:srgbClr val="FFC000"/>
                </a:solidFill>
                <a:latin typeface="Times New Roman"/>
                <a:ea typeface="Times New Roman"/>
                <a:cs typeface="Times New Roman"/>
                <a:sym typeface="Times New Roman"/>
              </a:rPr>
              <a:t>on your side of the ball</a:t>
            </a:r>
            <a:r>
              <a:rPr b="0" i="0" lang="en-US" sz="1200" u="none" cap="none" strike="noStrike">
                <a:solidFill>
                  <a:schemeClr val="lt1"/>
                </a:solidFill>
                <a:latin typeface="Times New Roman"/>
                <a:ea typeface="Times New Roman"/>
                <a:cs typeface="Times New Roman"/>
                <a:sym typeface="Times New Roman"/>
              </a:rPr>
              <a:t>, for violations</a:t>
            </a:r>
            <a:endParaRPr b="0" i="0" sz="1200" u="none" cap="none" strike="noStrike">
              <a:solidFill>
                <a:schemeClr val="lt1"/>
              </a:solidFill>
              <a:latin typeface="Arial"/>
              <a:ea typeface="Arial"/>
              <a:cs typeface="Arial"/>
              <a:sym typeface="Arial"/>
            </a:endParaRPr>
          </a:p>
          <a:p>
            <a:pPr indent="-285750" lvl="1" marL="742950" marR="0" rtl="0" algn="l">
              <a:spcBef>
                <a:spcPts val="0"/>
              </a:spcBef>
              <a:spcAft>
                <a:spcPts val="0"/>
              </a:spcAft>
              <a:buClr>
                <a:schemeClr val="lt1"/>
              </a:buClr>
              <a:buSzPts val="1200"/>
              <a:buFont typeface="Play"/>
              <a:buAutoNum type="alphaLcPeriod"/>
            </a:pPr>
            <a:r>
              <a:rPr b="0" i="0" lang="en-US" sz="1200" u="none" cap="none" strike="noStrike">
                <a:solidFill>
                  <a:schemeClr val="lt1"/>
                </a:solidFill>
                <a:latin typeface="Times New Roman"/>
                <a:ea typeface="Times New Roman"/>
                <a:cs typeface="Times New Roman"/>
                <a:sym typeface="Times New Roman"/>
              </a:rPr>
              <a:t>Observe initial release to rule on contact created by either team.</a:t>
            </a:r>
            <a:endParaRPr b="0" i="0" sz="1200" u="none" cap="none" strike="noStrike">
              <a:solidFill>
                <a:schemeClr val="lt1"/>
              </a:solidFill>
              <a:latin typeface="Arial"/>
              <a:ea typeface="Arial"/>
              <a:cs typeface="Arial"/>
              <a:sym typeface="Arial"/>
            </a:endParaRPr>
          </a:p>
          <a:p>
            <a:pPr indent="-285750" lvl="1" marL="742950" marR="0" rtl="0" algn="l">
              <a:spcBef>
                <a:spcPts val="0"/>
              </a:spcBef>
              <a:spcAft>
                <a:spcPts val="0"/>
              </a:spcAft>
              <a:buClr>
                <a:schemeClr val="lt1"/>
              </a:buClr>
              <a:buSzPts val="1200"/>
              <a:buFont typeface="Play"/>
              <a:buAutoNum type="alphaLcPeriod"/>
            </a:pPr>
            <a:r>
              <a:rPr b="0" i="0" lang="en-US" sz="1200" u="none" cap="none" strike="noStrike">
                <a:solidFill>
                  <a:schemeClr val="lt1"/>
                </a:solidFill>
                <a:latin typeface="Times New Roman"/>
                <a:ea typeface="Times New Roman"/>
                <a:cs typeface="Times New Roman"/>
                <a:sym typeface="Times New Roman"/>
              </a:rPr>
              <a:t>Read run or pass</a:t>
            </a:r>
            <a:endParaRPr b="0" i="0" sz="1200" u="none" cap="none" strike="noStrike">
              <a:solidFill>
                <a:schemeClr val="lt1"/>
              </a:solidFill>
              <a:latin typeface="Arial"/>
              <a:ea typeface="Arial"/>
              <a:cs typeface="Arial"/>
              <a:sym typeface="Arial"/>
            </a:endParaRPr>
          </a:p>
          <a:p>
            <a:pPr indent="-285750" lvl="1" marL="742950" marR="0" rtl="0" algn="l">
              <a:spcBef>
                <a:spcPts val="0"/>
              </a:spcBef>
              <a:spcAft>
                <a:spcPts val="0"/>
              </a:spcAft>
              <a:buClr>
                <a:schemeClr val="lt1"/>
              </a:buClr>
              <a:buSzPts val="1200"/>
              <a:buFont typeface="Play"/>
              <a:buAutoNum type="alphaLcPeriod"/>
            </a:pPr>
            <a:r>
              <a:rPr b="0" i="0" lang="en-US" sz="1200" u="none" cap="none" strike="noStrike">
                <a:solidFill>
                  <a:schemeClr val="lt1"/>
                </a:solidFill>
                <a:latin typeface="Times New Roman"/>
                <a:ea typeface="Times New Roman"/>
                <a:cs typeface="Times New Roman"/>
                <a:sym typeface="Times New Roman"/>
              </a:rPr>
              <a:t>Rule on complete, incomplete and progress spots.</a:t>
            </a:r>
            <a:endParaRPr b="0" i="0" sz="1200" u="none" cap="none" strike="noStrike">
              <a:solidFill>
                <a:schemeClr val="lt1"/>
              </a:solidFill>
              <a:latin typeface="Arial"/>
              <a:ea typeface="Arial"/>
              <a:cs typeface="Arial"/>
              <a:sym typeface="Arial"/>
            </a:endParaRPr>
          </a:p>
          <a:p>
            <a:pPr indent="-285750" lvl="1" marL="742950" marR="0" rtl="0" algn="l">
              <a:spcBef>
                <a:spcPts val="0"/>
              </a:spcBef>
              <a:spcAft>
                <a:spcPts val="0"/>
              </a:spcAft>
              <a:buClr>
                <a:srgbClr val="FFC000"/>
              </a:buClr>
              <a:buSzPts val="1200"/>
              <a:buFont typeface="Play"/>
              <a:buAutoNum type="alphaLcPeriod"/>
            </a:pPr>
            <a:r>
              <a:rPr b="0" i="0" lang="en-US" sz="1200" u="none" cap="none" strike="noStrike">
                <a:solidFill>
                  <a:srgbClr val="FFC000"/>
                </a:solidFill>
                <a:latin typeface="Times New Roman"/>
                <a:ea typeface="Times New Roman"/>
                <a:cs typeface="Times New Roman"/>
                <a:sym typeface="Times New Roman"/>
              </a:rPr>
              <a:t>When possible, the nearest official to the runner will judge progress when the flag is pulled, and the next nearest official will look for illegal contact.</a:t>
            </a:r>
            <a:endParaRPr b="0" i="0" sz="1200" u="none" cap="none" strike="noStrike">
              <a:solidFill>
                <a:srgbClr val="FFC000"/>
              </a:solidFill>
              <a:latin typeface="Arial"/>
              <a:ea typeface="Arial"/>
              <a:cs typeface="Arial"/>
              <a:sym typeface="Arial"/>
            </a:endParaRPr>
          </a:p>
          <a:p>
            <a:pPr indent="-285750" lvl="1" marL="742950" marR="0" rtl="0" algn="l">
              <a:spcBef>
                <a:spcPts val="0"/>
              </a:spcBef>
              <a:spcAft>
                <a:spcPts val="0"/>
              </a:spcAft>
              <a:buClr>
                <a:schemeClr val="lt1"/>
              </a:buClr>
              <a:buSzPts val="1200"/>
              <a:buFont typeface="Play"/>
              <a:buAutoNum type="alphaLcPeriod"/>
            </a:pPr>
            <a:r>
              <a:rPr b="0" i="0" lang="en-US" sz="1200" u="none" cap="none" strike="noStrike">
                <a:solidFill>
                  <a:schemeClr val="lt1"/>
                </a:solidFill>
                <a:latin typeface="Times New Roman"/>
                <a:ea typeface="Times New Roman"/>
                <a:cs typeface="Times New Roman"/>
                <a:sym typeface="Times New Roman"/>
              </a:rPr>
              <a:t>You have sideline responsibilities from endline to endline</a:t>
            </a:r>
            <a:endParaRPr b="0" i="0" sz="1200" u="none" cap="none" strike="noStrike">
              <a:solidFill>
                <a:schemeClr val="lt1"/>
              </a:solidFill>
              <a:latin typeface="Arial"/>
              <a:ea typeface="Arial"/>
              <a:cs typeface="Arial"/>
              <a:sym typeface="Arial"/>
            </a:endParaRPr>
          </a:p>
          <a:p>
            <a:pPr indent="-285750" lvl="1" marL="742950" marR="0" rtl="0" algn="l">
              <a:spcBef>
                <a:spcPts val="0"/>
              </a:spcBef>
              <a:spcAft>
                <a:spcPts val="0"/>
              </a:spcAft>
              <a:buClr>
                <a:schemeClr val="lt1"/>
              </a:buClr>
              <a:buSzPts val="1200"/>
              <a:buFont typeface="Play"/>
              <a:buAutoNum type="alphaLcPeriod"/>
            </a:pPr>
            <a:r>
              <a:rPr b="0" i="0" lang="en-US" sz="1200" u="none" cap="none" strike="noStrike">
                <a:solidFill>
                  <a:schemeClr val="lt1"/>
                </a:solidFill>
                <a:latin typeface="Times New Roman"/>
                <a:ea typeface="Times New Roman"/>
                <a:cs typeface="Times New Roman"/>
                <a:sym typeface="Times New Roman"/>
              </a:rPr>
              <a:t>Responsible for the goal line and the end line.</a:t>
            </a:r>
            <a:endParaRPr b="0" i="0" sz="1200" u="none" cap="none" strike="noStrike">
              <a:solidFill>
                <a:schemeClr val="lt1"/>
              </a:solidFill>
              <a:latin typeface="Arial"/>
              <a:ea typeface="Arial"/>
              <a:cs typeface="Arial"/>
              <a:sym typeface="Arial"/>
            </a:endParaRPr>
          </a:p>
          <a:p>
            <a:pPr indent="-285750" lvl="1" marL="742950" marR="0" rtl="0" algn="l">
              <a:spcBef>
                <a:spcPts val="0"/>
              </a:spcBef>
              <a:spcAft>
                <a:spcPts val="0"/>
              </a:spcAft>
              <a:buClr>
                <a:srgbClr val="FFC000"/>
              </a:buClr>
              <a:buSzPts val="1200"/>
              <a:buFont typeface="Play"/>
              <a:buAutoNum type="alphaLcPeriod"/>
            </a:pPr>
            <a:r>
              <a:rPr b="0" i="0" lang="en-US" sz="1200" u="none" cap="none" strike="sngStrike">
                <a:solidFill>
                  <a:srgbClr val="FFC000"/>
                </a:solidFill>
                <a:latin typeface="Times New Roman"/>
                <a:ea typeface="Times New Roman"/>
                <a:cs typeface="Times New Roman"/>
                <a:sym typeface="Times New Roman"/>
              </a:rPr>
              <a:t>You have sole responsibility for the endline.</a:t>
            </a:r>
            <a:endParaRPr b="0" i="0" sz="1200" u="none" cap="none" strike="noStrike">
              <a:solidFill>
                <a:srgbClr val="FFC000"/>
              </a:solidFill>
              <a:latin typeface="Arial"/>
              <a:ea typeface="Arial"/>
              <a:cs typeface="Arial"/>
              <a:sym typeface="Arial"/>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173" name="Shape 173"/>
        <p:cNvGrpSpPr/>
        <p:nvPr/>
      </p:nvGrpSpPr>
      <p:grpSpPr>
        <a:xfrm>
          <a:off x="0" y="0"/>
          <a:ext cx="0" cy="0"/>
          <a:chOff x="0" y="0"/>
          <a:chExt cx="0" cy="0"/>
        </a:xfrm>
      </p:grpSpPr>
      <p:sp>
        <p:nvSpPr>
          <p:cNvPr id="174" name="Google Shape;174;p8"/>
          <p:cNvSpPr/>
          <p:nvPr/>
        </p:nvSpPr>
        <p:spPr>
          <a:xfrm>
            <a:off x="457200" y="770930"/>
            <a:ext cx="8156448" cy="1800820"/>
          </a:xfrm>
          <a:prstGeom prst="roundRect">
            <a:avLst>
              <a:gd fmla="val 10877" name="adj"/>
            </a:avLst>
          </a:prstGeom>
          <a:solidFill>
            <a:schemeClr val="dk2">
              <a:alpha val="91764"/>
            </a:schemeClr>
          </a:solidFill>
          <a:ln cap="flat" cmpd="sng" w="9525">
            <a:solidFill>
              <a:srgbClr val="FFFFFF"/>
            </a:solidFill>
            <a:prstDash val="solid"/>
            <a:round/>
            <a:headEnd len="sm" w="sm" type="none"/>
            <a:tailEnd len="sm" w="sm" type="none"/>
          </a:ln>
        </p:spPr>
        <p:txBody>
          <a:bodyPr anchorCtr="0" anchor="ctr" bIns="0" lIns="0" spcFirstLastPara="1" rIns="0" wrap="square" tIns="0">
            <a:normAutofit/>
          </a:bodyPr>
          <a:lstStyle/>
          <a:p>
            <a:pPr indent="0" lvl="0" marL="0" marR="0" rtl="0" algn="l">
              <a:spcBef>
                <a:spcPts val="0"/>
              </a:spcBef>
              <a:spcAft>
                <a:spcPts val="0"/>
              </a:spcAft>
              <a:buClr>
                <a:schemeClr val="dk1"/>
              </a:buClr>
              <a:buSzPts val="1800"/>
              <a:buFont typeface="Arial"/>
              <a:buNone/>
            </a:pPr>
            <a:r>
              <a:t/>
            </a:r>
            <a:endParaRPr sz="1800">
              <a:solidFill>
                <a:schemeClr val="dk1"/>
              </a:solidFill>
              <a:latin typeface="Arial"/>
              <a:ea typeface="Arial"/>
              <a:cs typeface="Arial"/>
              <a:sym typeface="Arial"/>
            </a:endParaRPr>
          </a:p>
        </p:txBody>
      </p:sp>
      <p:sp>
        <p:nvSpPr>
          <p:cNvPr id="175" name="Google Shape;175;p8"/>
          <p:cNvSpPr/>
          <p:nvPr/>
        </p:nvSpPr>
        <p:spPr>
          <a:xfrm>
            <a:off x="457200" y="2771833"/>
            <a:ext cx="8229600" cy="1178421"/>
          </a:xfrm>
          <a:prstGeom prst="roundRect">
            <a:avLst>
              <a:gd fmla="val 20093" name="adj"/>
            </a:avLst>
          </a:prstGeom>
          <a:solidFill>
            <a:schemeClr val="dk2">
              <a:alpha val="91764"/>
            </a:schemeClr>
          </a:solidFill>
          <a:ln cap="flat" cmpd="sng" w="9525">
            <a:solidFill>
              <a:srgbClr val="FFFFFF"/>
            </a:solidFill>
            <a:prstDash val="solid"/>
            <a:round/>
            <a:headEnd len="sm" w="sm" type="none"/>
            <a:tailEnd len="sm" w="sm" type="none"/>
          </a:ln>
        </p:spPr>
        <p:txBody>
          <a:bodyPr anchorCtr="0" anchor="ctr" bIns="0" lIns="0" spcFirstLastPara="1" rIns="0" wrap="square" tIns="0">
            <a:normAutofit/>
          </a:bodyPr>
          <a:lstStyle/>
          <a:p>
            <a:pPr indent="0" lvl="0" marL="0" marR="0" rtl="0" algn="l">
              <a:spcBef>
                <a:spcPts val="0"/>
              </a:spcBef>
              <a:spcAft>
                <a:spcPts val="0"/>
              </a:spcAft>
              <a:buClr>
                <a:schemeClr val="dk1"/>
              </a:buClr>
              <a:buSzPts val="1800"/>
              <a:buFont typeface="Arial"/>
              <a:buNone/>
            </a:pPr>
            <a:r>
              <a:t/>
            </a:r>
            <a:endParaRPr sz="1800">
              <a:solidFill>
                <a:schemeClr val="dk1"/>
              </a:solidFill>
              <a:latin typeface="Arial"/>
              <a:ea typeface="Arial"/>
              <a:cs typeface="Arial"/>
              <a:sym typeface="Arial"/>
            </a:endParaRPr>
          </a:p>
        </p:txBody>
      </p:sp>
      <p:sp>
        <p:nvSpPr>
          <p:cNvPr id="176" name="Google Shape;176;p8"/>
          <p:cNvSpPr/>
          <p:nvPr/>
        </p:nvSpPr>
        <p:spPr>
          <a:xfrm>
            <a:off x="452628" y="246757"/>
            <a:ext cx="8394192" cy="447973"/>
          </a:xfrm>
          <a:prstGeom prst="rect">
            <a:avLst/>
          </a:prstGeom>
          <a:noFill/>
          <a:ln>
            <a:noFill/>
          </a:ln>
        </p:spPr>
        <p:txBody>
          <a:bodyPr anchorCtr="0" anchor="t" bIns="0" lIns="0" spcFirstLastPara="1" rIns="0" wrap="square" tIns="0">
            <a:noAutofit/>
          </a:bodyPr>
          <a:lstStyle/>
          <a:p>
            <a:pPr indent="0" lvl="0" marL="0" marR="0" rtl="0" algn="l">
              <a:lnSpc>
                <a:spcPct val="105031"/>
              </a:lnSpc>
              <a:spcBef>
                <a:spcPts val="0"/>
              </a:spcBef>
              <a:spcAft>
                <a:spcPts val="0"/>
              </a:spcAft>
              <a:buClr>
                <a:schemeClr val="dk1"/>
              </a:buClr>
              <a:buSzPts val="3359"/>
              <a:buFont typeface="Archivo Black"/>
              <a:buNone/>
            </a:pPr>
            <a:r>
              <a:rPr lang="en-US" sz="3360">
                <a:solidFill>
                  <a:schemeClr val="dk1"/>
                </a:solidFill>
                <a:latin typeface="Archivo Black"/>
                <a:ea typeface="Archivo Black"/>
                <a:cs typeface="Archivo Black"/>
                <a:sym typeface="Archivo Black"/>
              </a:rPr>
              <a:t>Goal Line Mechanics</a:t>
            </a:r>
            <a:endParaRPr sz="3360">
              <a:solidFill>
                <a:schemeClr val="dk1"/>
              </a:solidFill>
              <a:latin typeface="Arial"/>
              <a:ea typeface="Arial"/>
              <a:cs typeface="Arial"/>
              <a:sym typeface="Arial"/>
            </a:endParaRPr>
          </a:p>
        </p:txBody>
      </p:sp>
      <p:sp>
        <p:nvSpPr>
          <p:cNvPr id="177" name="Google Shape;177;p8"/>
          <p:cNvSpPr/>
          <p:nvPr/>
        </p:nvSpPr>
        <p:spPr>
          <a:xfrm>
            <a:off x="685800" y="883900"/>
            <a:ext cx="3654900" cy="266700"/>
          </a:xfrm>
          <a:prstGeom prst="rect">
            <a:avLst/>
          </a:prstGeom>
          <a:noFill/>
          <a:ln>
            <a:noFill/>
          </a:ln>
        </p:spPr>
        <p:txBody>
          <a:bodyPr anchorCtr="0" anchor="t" bIns="0" lIns="0" spcFirstLastPara="1" rIns="0" wrap="square" tIns="0">
            <a:noAutofit/>
          </a:bodyPr>
          <a:lstStyle/>
          <a:p>
            <a:pPr indent="0" lvl="0" marL="0" marR="0" rtl="0" algn="l">
              <a:lnSpc>
                <a:spcPct val="140000"/>
              </a:lnSpc>
              <a:spcBef>
                <a:spcPts val="0"/>
              </a:spcBef>
              <a:spcAft>
                <a:spcPts val="0"/>
              </a:spcAft>
              <a:buClr>
                <a:srgbClr val="F97316"/>
              </a:buClr>
              <a:buSzPts val="1500"/>
              <a:buFont typeface="Archivo Black"/>
              <a:buNone/>
            </a:pPr>
            <a:r>
              <a:rPr lang="en-US" sz="1500">
                <a:solidFill>
                  <a:srgbClr val="F97316"/>
                </a:solidFill>
                <a:latin typeface="Archivo Black"/>
                <a:ea typeface="Archivo Black"/>
                <a:cs typeface="Archivo Black"/>
                <a:sym typeface="Archivo Black"/>
              </a:rPr>
              <a:t>Head Line Judge &amp; Line Judge</a:t>
            </a:r>
            <a:endParaRPr sz="1500">
              <a:solidFill>
                <a:schemeClr val="dk1"/>
              </a:solidFill>
              <a:latin typeface="Arial"/>
              <a:ea typeface="Arial"/>
              <a:cs typeface="Arial"/>
              <a:sym typeface="Arial"/>
            </a:endParaRPr>
          </a:p>
        </p:txBody>
      </p:sp>
      <p:sp>
        <p:nvSpPr>
          <p:cNvPr id="178" name="Google Shape;178;p8"/>
          <p:cNvSpPr/>
          <p:nvPr/>
        </p:nvSpPr>
        <p:spPr>
          <a:xfrm>
            <a:off x="685800" y="3000433"/>
            <a:ext cx="7927848" cy="266700"/>
          </a:xfrm>
          <a:prstGeom prst="rect">
            <a:avLst/>
          </a:prstGeom>
          <a:noFill/>
          <a:ln>
            <a:noFill/>
          </a:ln>
        </p:spPr>
        <p:txBody>
          <a:bodyPr anchorCtr="0" anchor="t" bIns="0" lIns="0" spcFirstLastPara="1" rIns="0" wrap="square" tIns="0">
            <a:noAutofit/>
          </a:bodyPr>
          <a:lstStyle/>
          <a:p>
            <a:pPr indent="0" lvl="0" marL="0" marR="0" rtl="0" algn="l">
              <a:lnSpc>
                <a:spcPct val="155555"/>
              </a:lnSpc>
              <a:spcBef>
                <a:spcPts val="0"/>
              </a:spcBef>
              <a:spcAft>
                <a:spcPts val="0"/>
              </a:spcAft>
              <a:buClr>
                <a:srgbClr val="F97316"/>
              </a:buClr>
              <a:buSzPts val="1350"/>
              <a:buFont typeface="Arial"/>
              <a:buNone/>
            </a:pPr>
            <a:r>
              <a:rPr b="1" lang="en-US" sz="1350">
                <a:solidFill>
                  <a:srgbClr val="F97316"/>
                </a:solidFill>
                <a:latin typeface="Arial"/>
                <a:ea typeface="Arial"/>
                <a:cs typeface="Arial"/>
                <a:sym typeface="Arial"/>
              </a:rPr>
              <a:t>Summary of changes</a:t>
            </a:r>
            <a:endParaRPr sz="1350">
              <a:solidFill>
                <a:schemeClr val="dk1"/>
              </a:solidFill>
              <a:latin typeface="Arial"/>
              <a:ea typeface="Arial"/>
              <a:cs typeface="Arial"/>
              <a:sym typeface="Arial"/>
            </a:endParaRPr>
          </a:p>
        </p:txBody>
      </p:sp>
      <p:sp>
        <p:nvSpPr>
          <p:cNvPr id="179" name="Google Shape;179;p8"/>
          <p:cNvSpPr/>
          <p:nvPr/>
        </p:nvSpPr>
        <p:spPr>
          <a:xfrm>
            <a:off x="685800" y="3343333"/>
            <a:ext cx="7772400" cy="378321"/>
          </a:xfrm>
          <a:prstGeom prst="rect">
            <a:avLst/>
          </a:prstGeom>
          <a:noFill/>
          <a:ln>
            <a:noFill/>
          </a:ln>
        </p:spPr>
        <p:txBody>
          <a:bodyPr anchorCtr="0" anchor="t" bIns="0" lIns="0" spcFirstLastPara="1" rIns="0" wrap="square" tIns="0">
            <a:noAutofit/>
          </a:bodyPr>
          <a:lstStyle/>
          <a:p>
            <a:pPr indent="0" lvl="0" marL="0" marR="0" rtl="0" algn="l">
              <a:lnSpc>
                <a:spcPct val="134963"/>
              </a:lnSpc>
              <a:spcBef>
                <a:spcPts val="0"/>
              </a:spcBef>
              <a:spcAft>
                <a:spcPts val="0"/>
              </a:spcAft>
              <a:buClr>
                <a:srgbClr val="E4E4E7"/>
              </a:buClr>
              <a:buSzPts val="1104"/>
              <a:buFont typeface="Arial"/>
              <a:buNone/>
            </a:pPr>
            <a:r>
              <a:rPr lang="en-US" sz="1104">
                <a:solidFill>
                  <a:srgbClr val="E4E4E7"/>
                </a:solidFill>
                <a:latin typeface="Arial"/>
                <a:ea typeface="Arial"/>
                <a:cs typeface="Arial"/>
                <a:sym typeface="Arial"/>
              </a:rPr>
              <a:t>Traditional goal line mechanics for both LOS officials</a:t>
            </a:r>
            <a:endParaRPr/>
          </a:p>
          <a:p>
            <a:pPr indent="0" lvl="0" marL="0" marR="0" rtl="0" algn="l">
              <a:lnSpc>
                <a:spcPct val="134963"/>
              </a:lnSpc>
              <a:spcBef>
                <a:spcPts val="0"/>
              </a:spcBef>
              <a:spcAft>
                <a:spcPts val="0"/>
              </a:spcAft>
              <a:buClr>
                <a:srgbClr val="E4E4E7"/>
              </a:buClr>
              <a:buSzPts val="1104"/>
              <a:buFont typeface="Arial"/>
              <a:buNone/>
            </a:pPr>
            <a:r>
              <a:rPr lang="en-US" sz="1104">
                <a:solidFill>
                  <a:srgbClr val="E4E4E7"/>
                </a:solidFill>
                <a:latin typeface="Arial"/>
                <a:ea typeface="Arial"/>
                <a:cs typeface="Arial"/>
                <a:sym typeface="Arial"/>
              </a:rPr>
              <a:t>Coverage of the goal line inside the 10 yard line </a:t>
            </a:r>
            <a:endParaRPr/>
          </a:p>
        </p:txBody>
      </p:sp>
      <p:sp>
        <p:nvSpPr>
          <p:cNvPr id="180" name="Google Shape;180;p8"/>
          <p:cNvSpPr txBox="1"/>
          <p:nvPr/>
        </p:nvSpPr>
        <p:spPr>
          <a:xfrm>
            <a:off x="1033653" y="1263550"/>
            <a:ext cx="7419975" cy="1015663"/>
          </a:xfrm>
          <a:prstGeom prst="rect">
            <a:avLst/>
          </a:prstGeom>
          <a:noFill/>
          <a:ln>
            <a:noFill/>
          </a:ln>
        </p:spPr>
        <p:txBody>
          <a:bodyPr anchorCtr="0" anchor="t" bIns="45700" lIns="91425" spcFirstLastPara="1" rIns="91425" wrap="square" tIns="45700">
            <a:spAutoFit/>
          </a:bodyPr>
          <a:lstStyle/>
          <a:p>
            <a:pPr indent="-342900" lvl="0" marL="342900" marR="0" rtl="0" algn="l">
              <a:spcBef>
                <a:spcPts val="0"/>
              </a:spcBef>
              <a:spcAft>
                <a:spcPts val="0"/>
              </a:spcAft>
              <a:buClr>
                <a:schemeClr val="lt1"/>
              </a:buClr>
              <a:buSzPts val="1200"/>
              <a:buFont typeface="Play"/>
              <a:buAutoNum type="arabicPeriod"/>
            </a:pPr>
            <a:r>
              <a:rPr lang="en-US" sz="1200">
                <a:solidFill>
                  <a:schemeClr val="lt1"/>
                </a:solidFill>
                <a:latin typeface="Times New Roman"/>
                <a:ea typeface="Times New Roman"/>
                <a:cs typeface="Times New Roman"/>
                <a:sym typeface="Times New Roman"/>
              </a:rPr>
              <a:t>Head Line-Judge </a:t>
            </a:r>
            <a:r>
              <a:rPr lang="en-US" sz="1200">
                <a:solidFill>
                  <a:srgbClr val="FFC000"/>
                </a:solidFill>
                <a:latin typeface="Times New Roman"/>
                <a:ea typeface="Times New Roman"/>
                <a:cs typeface="Times New Roman"/>
                <a:sym typeface="Times New Roman"/>
              </a:rPr>
              <a:t>and the Line Judge </a:t>
            </a:r>
            <a:r>
              <a:rPr lang="en-US" sz="1200">
                <a:solidFill>
                  <a:schemeClr val="lt1"/>
                </a:solidFill>
                <a:latin typeface="Times New Roman"/>
                <a:ea typeface="Times New Roman"/>
                <a:cs typeface="Times New Roman"/>
                <a:sym typeface="Times New Roman"/>
              </a:rPr>
              <a:t>move</a:t>
            </a:r>
            <a:r>
              <a:rPr lang="en-US" sz="1200" strike="sngStrike">
                <a:solidFill>
                  <a:srgbClr val="FFC000"/>
                </a:solidFill>
                <a:latin typeface="Times New Roman"/>
                <a:ea typeface="Times New Roman"/>
                <a:cs typeface="Times New Roman"/>
                <a:sym typeface="Times New Roman"/>
              </a:rPr>
              <a:t>s</a:t>
            </a:r>
            <a:r>
              <a:rPr lang="en-US" sz="1200">
                <a:solidFill>
                  <a:schemeClr val="dk1"/>
                </a:solidFill>
                <a:latin typeface="Times New Roman"/>
                <a:ea typeface="Times New Roman"/>
                <a:cs typeface="Times New Roman"/>
                <a:sym typeface="Times New Roman"/>
              </a:rPr>
              <a:t> </a:t>
            </a:r>
            <a:r>
              <a:rPr lang="en-US" sz="1200">
                <a:solidFill>
                  <a:schemeClr val="lt1"/>
                </a:solidFill>
                <a:latin typeface="Times New Roman"/>
                <a:ea typeface="Times New Roman"/>
                <a:cs typeface="Times New Roman"/>
                <a:sym typeface="Times New Roman"/>
              </a:rPr>
              <a:t>directly to the goal line if the ball is snapped on/inside the </a:t>
            </a:r>
            <a:r>
              <a:rPr lang="en-US" sz="1200" strike="sngStrike">
                <a:solidFill>
                  <a:schemeClr val="lt1"/>
                </a:solidFill>
                <a:latin typeface="Times New Roman"/>
                <a:ea typeface="Times New Roman"/>
                <a:cs typeface="Times New Roman"/>
                <a:sym typeface="Times New Roman"/>
              </a:rPr>
              <a:t>10</a:t>
            </a:r>
            <a:r>
              <a:rPr lang="en-US" sz="1200">
                <a:solidFill>
                  <a:schemeClr val="lt1"/>
                </a:solidFill>
                <a:latin typeface="Times New Roman"/>
                <a:ea typeface="Times New Roman"/>
                <a:cs typeface="Times New Roman"/>
                <a:sym typeface="Times New Roman"/>
              </a:rPr>
              <a:t>5-yard line.</a:t>
            </a:r>
            <a:endParaRPr sz="1200">
              <a:solidFill>
                <a:schemeClr val="lt1"/>
              </a:solidFill>
              <a:latin typeface="Arial"/>
              <a:ea typeface="Arial"/>
              <a:cs typeface="Arial"/>
              <a:sym typeface="Arial"/>
            </a:endParaRPr>
          </a:p>
          <a:p>
            <a:pPr indent="-342900" lvl="0" marL="342900" marR="0" rtl="0" algn="l">
              <a:spcBef>
                <a:spcPts val="0"/>
              </a:spcBef>
              <a:spcAft>
                <a:spcPts val="0"/>
              </a:spcAft>
              <a:buClr>
                <a:srgbClr val="FFC000"/>
              </a:buClr>
              <a:buSzPts val="1200"/>
              <a:buFont typeface="Play"/>
              <a:buAutoNum type="arabicPeriod"/>
            </a:pPr>
            <a:r>
              <a:rPr lang="en-US" sz="1200">
                <a:solidFill>
                  <a:srgbClr val="FFC000"/>
                </a:solidFill>
                <a:latin typeface="Times New Roman"/>
                <a:ea typeface="Times New Roman"/>
                <a:cs typeface="Times New Roman"/>
                <a:sym typeface="Times New Roman"/>
              </a:rPr>
              <a:t>Line Judge </a:t>
            </a:r>
            <a:r>
              <a:rPr lang="en-US" sz="1200">
                <a:solidFill>
                  <a:schemeClr val="lt1"/>
                </a:solidFill>
                <a:latin typeface="Times New Roman"/>
                <a:ea typeface="Times New Roman"/>
                <a:cs typeface="Times New Roman"/>
                <a:sym typeface="Times New Roman"/>
              </a:rPr>
              <a:t>is on the goal line</a:t>
            </a:r>
            <a:r>
              <a:rPr lang="en-US" sz="1200" strike="sngStrike">
                <a:solidFill>
                  <a:srgbClr val="FFC000"/>
                </a:solidFill>
                <a:latin typeface="Times New Roman"/>
                <a:ea typeface="Times New Roman"/>
                <a:cs typeface="Times New Roman"/>
                <a:sym typeface="Times New Roman"/>
              </a:rPr>
              <a:t>, if possible</a:t>
            </a:r>
            <a:r>
              <a:rPr lang="en-US" sz="1200" strike="sngStrike">
                <a:solidFill>
                  <a:schemeClr val="lt1"/>
                </a:solidFill>
                <a:latin typeface="Times New Roman"/>
                <a:ea typeface="Times New Roman"/>
                <a:cs typeface="Times New Roman"/>
                <a:sym typeface="Times New Roman"/>
              </a:rPr>
              <a:t>,</a:t>
            </a:r>
            <a:r>
              <a:rPr lang="en-US" sz="1200">
                <a:solidFill>
                  <a:schemeClr val="lt1"/>
                </a:solidFill>
                <a:latin typeface="Times New Roman"/>
                <a:ea typeface="Times New Roman"/>
                <a:cs typeface="Times New Roman"/>
                <a:sym typeface="Times New Roman"/>
              </a:rPr>
              <a:t> when the ball is snapped </a:t>
            </a:r>
            <a:r>
              <a:rPr lang="en-US" sz="1200" strike="sngStrike">
                <a:solidFill>
                  <a:schemeClr val="lt1"/>
                </a:solidFill>
                <a:latin typeface="Times New Roman"/>
                <a:ea typeface="Times New Roman"/>
                <a:cs typeface="Times New Roman"/>
                <a:sym typeface="Times New Roman"/>
              </a:rPr>
              <a:t>outside of</a:t>
            </a:r>
            <a:r>
              <a:rPr lang="en-US" sz="1200">
                <a:solidFill>
                  <a:schemeClr val="lt1"/>
                </a:solidFill>
                <a:latin typeface="Times New Roman"/>
                <a:ea typeface="Times New Roman"/>
                <a:cs typeface="Times New Roman"/>
                <a:sym typeface="Times New Roman"/>
              </a:rPr>
              <a:t> </a:t>
            </a:r>
            <a:r>
              <a:rPr lang="en-US" sz="1200">
                <a:solidFill>
                  <a:srgbClr val="FFC000"/>
                </a:solidFill>
                <a:latin typeface="Times New Roman"/>
                <a:ea typeface="Times New Roman"/>
                <a:cs typeface="Times New Roman"/>
                <a:sym typeface="Times New Roman"/>
              </a:rPr>
              <a:t>between</a:t>
            </a:r>
            <a:r>
              <a:rPr lang="en-US" sz="1200">
                <a:solidFill>
                  <a:schemeClr val="dk1"/>
                </a:solidFill>
                <a:latin typeface="Times New Roman"/>
                <a:ea typeface="Times New Roman"/>
                <a:cs typeface="Times New Roman"/>
                <a:sym typeface="Times New Roman"/>
              </a:rPr>
              <a:t> </a:t>
            </a:r>
            <a:r>
              <a:rPr lang="en-US" sz="1200">
                <a:solidFill>
                  <a:schemeClr val="lt1"/>
                </a:solidFill>
                <a:latin typeface="Times New Roman"/>
                <a:ea typeface="Times New Roman"/>
                <a:cs typeface="Times New Roman"/>
                <a:sym typeface="Times New Roman"/>
              </a:rPr>
              <a:t>the</a:t>
            </a:r>
            <a:r>
              <a:rPr lang="en-US" sz="1200">
                <a:solidFill>
                  <a:schemeClr val="dk1"/>
                </a:solidFill>
                <a:latin typeface="Times New Roman"/>
                <a:ea typeface="Times New Roman"/>
                <a:cs typeface="Times New Roman"/>
                <a:sym typeface="Times New Roman"/>
              </a:rPr>
              <a:t> </a:t>
            </a:r>
            <a:r>
              <a:rPr lang="en-US" sz="1200">
                <a:solidFill>
                  <a:srgbClr val="FFC000"/>
                </a:solidFill>
                <a:latin typeface="Times New Roman"/>
                <a:ea typeface="Times New Roman"/>
                <a:cs typeface="Times New Roman"/>
                <a:sym typeface="Times New Roman"/>
              </a:rPr>
              <a:t>6 and10</a:t>
            </a:r>
            <a:r>
              <a:rPr lang="en-US" sz="1200">
                <a:solidFill>
                  <a:schemeClr val="dk1"/>
                </a:solidFill>
                <a:latin typeface="Times New Roman"/>
                <a:ea typeface="Times New Roman"/>
                <a:cs typeface="Times New Roman"/>
                <a:sym typeface="Times New Roman"/>
              </a:rPr>
              <a:t>-</a:t>
            </a:r>
            <a:r>
              <a:rPr lang="en-US" sz="1200">
                <a:solidFill>
                  <a:schemeClr val="lt1"/>
                </a:solidFill>
                <a:latin typeface="Times New Roman"/>
                <a:ea typeface="Times New Roman"/>
                <a:cs typeface="Times New Roman"/>
                <a:sym typeface="Times New Roman"/>
              </a:rPr>
              <a:t>yard line</a:t>
            </a:r>
            <a:r>
              <a:rPr lang="en-US" sz="1200">
                <a:solidFill>
                  <a:schemeClr val="dk1"/>
                </a:solidFill>
                <a:latin typeface="Times New Roman"/>
                <a:ea typeface="Times New Roman"/>
                <a:cs typeface="Times New Roman"/>
                <a:sym typeface="Times New Roman"/>
              </a:rPr>
              <a:t>.</a:t>
            </a:r>
            <a:endParaRPr sz="1200">
              <a:solidFill>
                <a:schemeClr val="dk1"/>
              </a:solidFill>
              <a:latin typeface="Arial"/>
              <a:ea typeface="Arial"/>
              <a:cs typeface="Arial"/>
              <a:sym typeface="Arial"/>
            </a:endParaRPr>
          </a:p>
          <a:p>
            <a:pPr indent="-342900" lvl="0" marL="342900" marR="0" rtl="0" algn="l">
              <a:spcBef>
                <a:spcPts val="0"/>
              </a:spcBef>
              <a:spcAft>
                <a:spcPts val="0"/>
              </a:spcAft>
              <a:buClr>
                <a:srgbClr val="FFC000"/>
              </a:buClr>
              <a:buSzPts val="1200"/>
              <a:buFont typeface="Play"/>
              <a:buAutoNum type="arabicPeriod"/>
            </a:pPr>
            <a:r>
              <a:rPr lang="en-US" sz="1200" strike="sngStrike">
                <a:solidFill>
                  <a:srgbClr val="FFC000"/>
                </a:solidFill>
                <a:latin typeface="Times New Roman"/>
                <a:ea typeface="Times New Roman"/>
                <a:cs typeface="Times New Roman"/>
                <a:sym typeface="Times New Roman"/>
              </a:rPr>
              <a:t>Field Judge moves the intersection of the sideline and endline when the ball is snapped on/inside the 10-yard line.</a:t>
            </a:r>
            <a:endParaRPr sz="1200">
              <a:solidFill>
                <a:srgbClr val="FFC000"/>
              </a:solidFill>
              <a:latin typeface="Arial"/>
              <a:ea typeface="Arial"/>
              <a:cs typeface="Arial"/>
              <a:sym typeface="Arial"/>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185" name="Shape 185"/>
        <p:cNvGrpSpPr/>
        <p:nvPr/>
      </p:nvGrpSpPr>
      <p:grpSpPr>
        <a:xfrm>
          <a:off x="0" y="0"/>
          <a:ext cx="0" cy="0"/>
          <a:chOff x="0" y="0"/>
          <a:chExt cx="0" cy="0"/>
        </a:xfrm>
      </p:grpSpPr>
      <p:sp>
        <p:nvSpPr>
          <p:cNvPr id="186" name="Google Shape;186;p9"/>
          <p:cNvSpPr/>
          <p:nvPr/>
        </p:nvSpPr>
        <p:spPr>
          <a:xfrm>
            <a:off x="457200" y="770930"/>
            <a:ext cx="8156448" cy="3350448"/>
          </a:xfrm>
          <a:prstGeom prst="roundRect">
            <a:avLst>
              <a:gd fmla="val 10877" name="adj"/>
            </a:avLst>
          </a:prstGeom>
          <a:solidFill>
            <a:schemeClr val="dk2">
              <a:alpha val="91764"/>
            </a:schemeClr>
          </a:solidFill>
          <a:ln cap="flat" cmpd="sng" w="9525">
            <a:solidFill>
              <a:srgbClr val="FFFFFF"/>
            </a:solidFill>
            <a:prstDash val="solid"/>
            <a:round/>
            <a:headEnd len="sm" w="sm" type="none"/>
            <a:tailEnd len="sm" w="sm" type="none"/>
          </a:ln>
        </p:spPr>
        <p:txBody>
          <a:bodyPr anchorCtr="0" anchor="ctr" bIns="0" lIns="0" spcFirstLastPara="1" rIns="0" wrap="square" tIns="0">
            <a:normAutofit/>
          </a:bodyPr>
          <a:lstStyle/>
          <a:p>
            <a:pPr indent="0" lvl="0" marL="0" marR="0" rtl="0" algn="l">
              <a:spcBef>
                <a:spcPts val="0"/>
              </a:spcBef>
              <a:spcAft>
                <a:spcPts val="0"/>
              </a:spcAft>
              <a:buClr>
                <a:schemeClr val="dk1"/>
              </a:buClr>
              <a:buSzPts val="1800"/>
              <a:buFont typeface="Arial"/>
              <a:buNone/>
            </a:pPr>
            <a:r>
              <a:t/>
            </a:r>
            <a:endParaRPr sz="1800">
              <a:solidFill>
                <a:schemeClr val="dk1"/>
              </a:solidFill>
              <a:latin typeface="Arial"/>
              <a:ea typeface="Arial"/>
              <a:cs typeface="Arial"/>
              <a:sym typeface="Arial"/>
            </a:endParaRPr>
          </a:p>
        </p:txBody>
      </p:sp>
      <p:sp>
        <p:nvSpPr>
          <p:cNvPr id="187" name="Google Shape;187;p9"/>
          <p:cNvSpPr/>
          <p:nvPr/>
        </p:nvSpPr>
        <p:spPr>
          <a:xfrm>
            <a:off x="452629" y="4197578"/>
            <a:ext cx="8161020" cy="841147"/>
          </a:xfrm>
          <a:prstGeom prst="roundRect">
            <a:avLst>
              <a:gd fmla="val 20093" name="adj"/>
            </a:avLst>
          </a:prstGeom>
          <a:solidFill>
            <a:schemeClr val="dk2">
              <a:alpha val="91764"/>
            </a:schemeClr>
          </a:solidFill>
          <a:ln cap="flat" cmpd="sng" w="9525">
            <a:solidFill>
              <a:srgbClr val="FFFFFF"/>
            </a:solidFill>
            <a:prstDash val="solid"/>
            <a:round/>
            <a:headEnd len="sm" w="sm" type="none"/>
            <a:tailEnd len="sm" w="sm" type="none"/>
          </a:ln>
        </p:spPr>
        <p:txBody>
          <a:bodyPr anchorCtr="0" anchor="ctr" bIns="0" lIns="0" spcFirstLastPara="1" rIns="0" wrap="square" tIns="0">
            <a:normAutofit/>
          </a:bodyPr>
          <a:lstStyle/>
          <a:p>
            <a:pPr indent="0" lvl="0" marL="0" marR="0" rtl="0" algn="l">
              <a:spcBef>
                <a:spcPts val="0"/>
              </a:spcBef>
              <a:spcAft>
                <a:spcPts val="0"/>
              </a:spcAft>
              <a:buClr>
                <a:schemeClr val="dk1"/>
              </a:buClr>
              <a:buSzPts val="1800"/>
              <a:buFont typeface="Arial"/>
              <a:buNone/>
            </a:pPr>
            <a:r>
              <a:t/>
            </a:r>
            <a:endParaRPr sz="1800">
              <a:solidFill>
                <a:schemeClr val="dk1"/>
              </a:solidFill>
              <a:latin typeface="Arial"/>
              <a:ea typeface="Arial"/>
              <a:cs typeface="Arial"/>
              <a:sym typeface="Arial"/>
            </a:endParaRPr>
          </a:p>
        </p:txBody>
      </p:sp>
      <p:sp>
        <p:nvSpPr>
          <p:cNvPr id="188" name="Google Shape;188;p9"/>
          <p:cNvSpPr/>
          <p:nvPr/>
        </p:nvSpPr>
        <p:spPr>
          <a:xfrm>
            <a:off x="452628" y="246757"/>
            <a:ext cx="8394192" cy="447973"/>
          </a:xfrm>
          <a:prstGeom prst="rect">
            <a:avLst/>
          </a:prstGeom>
          <a:noFill/>
          <a:ln>
            <a:noFill/>
          </a:ln>
        </p:spPr>
        <p:txBody>
          <a:bodyPr anchorCtr="0" anchor="t" bIns="0" lIns="0" spcFirstLastPara="1" rIns="0" wrap="square" tIns="0">
            <a:noAutofit/>
          </a:bodyPr>
          <a:lstStyle/>
          <a:p>
            <a:pPr indent="0" lvl="0" marL="0" marR="0" rtl="0" algn="l">
              <a:lnSpc>
                <a:spcPct val="105031"/>
              </a:lnSpc>
              <a:spcBef>
                <a:spcPts val="0"/>
              </a:spcBef>
              <a:spcAft>
                <a:spcPts val="0"/>
              </a:spcAft>
              <a:buClr>
                <a:schemeClr val="dk1"/>
              </a:buClr>
              <a:buSzPts val="3359"/>
              <a:buFont typeface="Archivo Black"/>
              <a:buNone/>
            </a:pPr>
            <a:r>
              <a:rPr lang="en-US" sz="3360">
                <a:solidFill>
                  <a:schemeClr val="dk1"/>
                </a:solidFill>
                <a:latin typeface="Archivo Black"/>
                <a:ea typeface="Archivo Black"/>
                <a:cs typeface="Archivo Black"/>
                <a:sym typeface="Archivo Black"/>
              </a:rPr>
              <a:t>Scrimmage Kick Mechanics</a:t>
            </a:r>
            <a:endParaRPr sz="3360">
              <a:solidFill>
                <a:schemeClr val="dk1"/>
              </a:solidFill>
              <a:latin typeface="Arial"/>
              <a:ea typeface="Arial"/>
              <a:cs typeface="Arial"/>
              <a:sym typeface="Arial"/>
            </a:endParaRPr>
          </a:p>
        </p:txBody>
      </p:sp>
      <p:sp>
        <p:nvSpPr>
          <p:cNvPr id="189" name="Google Shape;189;p9"/>
          <p:cNvSpPr/>
          <p:nvPr/>
        </p:nvSpPr>
        <p:spPr>
          <a:xfrm>
            <a:off x="685800" y="883890"/>
            <a:ext cx="2543175" cy="266700"/>
          </a:xfrm>
          <a:prstGeom prst="rect">
            <a:avLst/>
          </a:prstGeom>
          <a:noFill/>
          <a:ln>
            <a:noFill/>
          </a:ln>
        </p:spPr>
        <p:txBody>
          <a:bodyPr anchorCtr="0" anchor="t" bIns="0" lIns="0" spcFirstLastPara="1" rIns="0" wrap="square" tIns="0">
            <a:noAutofit/>
          </a:bodyPr>
          <a:lstStyle/>
          <a:p>
            <a:pPr indent="0" lvl="0" marL="0" marR="0" rtl="0" algn="l">
              <a:lnSpc>
                <a:spcPct val="140000"/>
              </a:lnSpc>
              <a:spcBef>
                <a:spcPts val="0"/>
              </a:spcBef>
              <a:spcAft>
                <a:spcPts val="0"/>
              </a:spcAft>
              <a:buClr>
                <a:srgbClr val="F97316"/>
              </a:buClr>
              <a:buSzPts val="1500"/>
              <a:buFont typeface="Archivo Black"/>
              <a:buNone/>
            </a:pPr>
            <a:r>
              <a:rPr lang="en-US" sz="1500">
                <a:solidFill>
                  <a:srgbClr val="F97316"/>
                </a:solidFill>
                <a:latin typeface="Archivo Black"/>
                <a:ea typeface="Archivo Black"/>
                <a:cs typeface="Archivo Black"/>
                <a:sym typeface="Archivo Black"/>
              </a:rPr>
              <a:t>Referee</a:t>
            </a:r>
            <a:endParaRPr sz="1500">
              <a:solidFill>
                <a:schemeClr val="dk1"/>
              </a:solidFill>
              <a:latin typeface="Arial"/>
              <a:ea typeface="Arial"/>
              <a:cs typeface="Arial"/>
              <a:sym typeface="Arial"/>
            </a:endParaRPr>
          </a:p>
        </p:txBody>
      </p:sp>
      <p:sp>
        <p:nvSpPr>
          <p:cNvPr id="190" name="Google Shape;190;p9"/>
          <p:cNvSpPr/>
          <p:nvPr/>
        </p:nvSpPr>
        <p:spPr>
          <a:xfrm>
            <a:off x="685800" y="4234338"/>
            <a:ext cx="7927848" cy="266700"/>
          </a:xfrm>
          <a:prstGeom prst="rect">
            <a:avLst/>
          </a:prstGeom>
          <a:noFill/>
          <a:ln>
            <a:noFill/>
          </a:ln>
        </p:spPr>
        <p:txBody>
          <a:bodyPr anchorCtr="0" anchor="t" bIns="0" lIns="0" spcFirstLastPara="1" rIns="0" wrap="square" tIns="0">
            <a:noAutofit/>
          </a:bodyPr>
          <a:lstStyle/>
          <a:p>
            <a:pPr indent="0" lvl="0" marL="0" marR="0" rtl="0" algn="l">
              <a:lnSpc>
                <a:spcPct val="155555"/>
              </a:lnSpc>
              <a:spcBef>
                <a:spcPts val="0"/>
              </a:spcBef>
              <a:spcAft>
                <a:spcPts val="0"/>
              </a:spcAft>
              <a:buClr>
                <a:srgbClr val="F97316"/>
              </a:buClr>
              <a:buSzPts val="1350"/>
              <a:buFont typeface="Arial"/>
              <a:buNone/>
            </a:pPr>
            <a:r>
              <a:rPr b="1" lang="en-US" sz="1350">
                <a:solidFill>
                  <a:srgbClr val="F97316"/>
                </a:solidFill>
                <a:latin typeface="Arial"/>
                <a:ea typeface="Arial"/>
                <a:cs typeface="Arial"/>
                <a:sym typeface="Arial"/>
              </a:rPr>
              <a:t>Summary of changes</a:t>
            </a:r>
            <a:endParaRPr sz="1350">
              <a:solidFill>
                <a:schemeClr val="dk1"/>
              </a:solidFill>
              <a:latin typeface="Arial"/>
              <a:ea typeface="Arial"/>
              <a:cs typeface="Arial"/>
              <a:sym typeface="Arial"/>
            </a:endParaRPr>
          </a:p>
        </p:txBody>
      </p:sp>
      <p:sp>
        <p:nvSpPr>
          <p:cNvPr id="191" name="Google Shape;191;p9"/>
          <p:cNvSpPr/>
          <p:nvPr/>
        </p:nvSpPr>
        <p:spPr>
          <a:xfrm>
            <a:off x="805243" y="4537798"/>
            <a:ext cx="7772400" cy="378321"/>
          </a:xfrm>
          <a:prstGeom prst="rect">
            <a:avLst/>
          </a:prstGeom>
          <a:noFill/>
          <a:ln>
            <a:noFill/>
          </a:ln>
        </p:spPr>
        <p:txBody>
          <a:bodyPr anchorCtr="0" anchor="t" bIns="0" lIns="0" spcFirstLastPara="1" rIns="0" wrap="square" tIns="0">
            <a:noAutofit/>
          </a:bodyPr>
          <a:lstStyle/>
          <a:p>
            <a:pPr indent="0" lvl="0" marL="0" marR="0" rtl="0" algn="l">
              <a:lnSpc>
                <a:spcPct val="134963"/>
              </a:lnSpc>
              <a:spcBef>
                <a:spcPts val="0"/>
              </a:spcBef>
              <a:spcAft>
                <a:spcPts val="0"/>
              </a:spcAft>
              <a:buClr>
                <a:srgbClr val="E4E4E7"/>
              </a:buClr>
              <a:buSzPts val="1104"/>
              <a:buFont typeface="Arial"/>
              <a:buNone/>
            </a:pPr>
            <a:r>
              <a:rPr lang="en-US" sz="1104">
                <a:solidFill>
                  <a:srgbClr val="E4E4E7"/>
                </a:solidFill>
                <a:latin typeface="Arial"/>
                <a:ea typeface="Arial"/>
                <a:cs typeface="Arial"/>
                <a:sym typeface="Arial"/>
              </a:rPr>
              <a:t>Procedure for ensuring both teams have an opportunity to sub on punt plays</a:t>
            </a:r>
            <a:endParaRPr/>
          </a:p>
          <a:p>
            <a:pPr indent="0" lvl="0" marL="0" marR="0" rtl="0" algn="l">
              <a:lnSpc>
                <a:spcPct val="134963"/>
              </a:lnSpc>
              <a:spcBef>
                <a:spcPts val="0"/>
              </a:spcBef>
              <a:spcAft>
                <a:spcPts val="0"/>
              </a:spcAft>
              <a:buClr>
                <a:srgbClr val="E4E4E7"/>
              </a:buClr>
              <a:buSzPts val="1104"/>
              <a:buFont typeface="Arial"/>
              <a:buNone/>
            </a:pPr>
            <a:r>
              <a:rPr lang="en-US" sz="1104">
                <a:solidFill>
                  <a:srgbClr val="E4E4E7"/>
                </a:solidFill>
                <a:latin typeface="Arial"/>
                <a:ea typeface="Arial"/>
                <a:cs typeface="Arial"/>
                <a:sym typeface="Arial"/>
              </a:rPr>
              <a:t>Establishes that the Referee has responsibility for the LOS on a scrimmage kick</a:t>
            </a:r>
            <a:endParaRPr/>
          </a:p>
        </p:txBody>
      </p:sp>
      <p:sp>
        <p:nvSpPr>
          <p:cNvPr id="192" name="Google Shape;192;p9"/>
          <p:cNvSpPr txBox="1"/>
          <p:nvPr/>
        </p:nvSpPr>
        <p:spPr>
          <a:xfrm>
            <a:off x="687324" y="1017240"/>
            <a:ext cx="7696200" cy="3046988"/>
          </a:xfrm>
          <a:prstGeom prst="rect">
            <a:avLst/>
          </a:prstGeom>
          <a:noFill/>
          <a:ln>
            <a:noFill/>
          </a:ln>
        </p:spPr>
        <p:txBody>
          <a:bodyPr anchorCtr="0" anchor="t" bIns="45700" lIns="91425" spcFirstLastPara="1" rIns="91425" wrap="square" tIns="45700">
            <a:spAutoFit/>
          </a:bodyPr>
          <a:lstStyle/>
          <a:p>
            <a:pPr indent="-285750" lvl="1" marL="742950" marR="0" rtl="0" algn="l">
              <a:spcBef>
                <a:spcPts val="0"/>
              </a:spcBef>
              <a:spcAft>
                <a:spcPts val="0"/>
              </a:spcAft>
              <a:buClr>
                <a:srgbClr val="FFC000"/>
              </a:buClr>
              <a:buSzPts val="1200"/>
              <a:buFont typeface="Play"/>
              <a:buAutoNum type="alphaLcPeriod"/>
            </a:pPr>
            <a:r>
              <a:rPr b="0" i="0" lang="en-US" sz="1200" u="none" cap="none" strike="noStrike">
                <a:solidFill>
                  <a:srgbClr val="FFC000"/>
                </a:solidFill>
                <a:latin typeface="Times New Roman"/>
                <a:ea typeface="Times New Roman"/>
                <a:cs typeface="Times New Roman"/>
                <a:sym typeface="Times New Roman"/>
              </a:rPr>
              <a:t>At the conclusion of a 3</a:t>
            </a:r>
            <a:r>
              <a:rPr b="0" baseline="30000" i="0" lang="en-US" sz="1200" u="none" cap="none" strike="noStrike">
                <a:solidFill>
                  <a:srgbClr val="FFC000"/>
                </a:solidFill>
                <a:latin typeface="Times New Roman"/>
                <a:ea typeface="Times New Roman"/>
                <a:cs typeface="Times New Roman"/>
                <a:sym typeface="Times New Roman"/>
              </a:rPr>
              <a:t>rd</a:t>
            </a:r>
            <a:r>
              <a:rPr b="0" i="0" lang="en-US" sz="1200" u="none" cap="none" strike="noStrike">
                <a:solidFill>
                  <a:srgbClr val="FFC000"/>
                </a:solidFill>
                <a:latin typeface="Times New Roman"/>
                <a:ea typeface="Times New Roman"/>
                <a:cs typeface="Times New Roman"/>
                <a:sym typeface="Times New Roman"/>
              </a:rPr>
              <a:t> down play that ends short of the line to gain, the referee will turn to the offensive sideline and ask, “Punt or Play?”  The flank official on that sideline will ask the same question.  If the coach of the team on offense does not answer, the referee will ask one more time.  If there is no response, the referee will mark the ball ready for play and the offense must play (not punt) within 25 seconds.  If the offense then chooses not to play, they must call a timeout and then declare they wish to punt.  Remember, after receiving the snap, the kicker has 5 seconds to punt the ball, or a delay of game penalty will be called, and the clock will start on the next snap.  Finally, if the offense declares that they are punting, the referee will mark the ball ready for play (25-seond play clock).  Then the referee will observe the defense to see if they are substituting as a result of the offense’s choice to kick the ball.  If they are subbing, the referee will hold up the snap giving the defense adequate time to substitute.  But the referee will not hold up the snap beyond the 20-second mark thus giving the offense time to snap the ball and provide the 5-seconds to kick the ball.  All of this is necessary to prevent illegal consumption of time by the team ahead in the score</a:t>
            </a:r>
            <a:r>
              <a:rPr b="0" i="0" lang="en-US" sz="1200" u="none" cap="none" strike="noStrike">
                <a:solidFill>
                  <a:srgbClr val="EE0000"/>
                </a:solidFill>
                <a:latin typeface="Times New Roman"/>
                <a:ea typeface="Times New Roman"/>
                <a:cs typeface="Times New Roman"/>
                <a:sym typeface="Times New Roman"/>
              </a:rPr>
              <a:t>.</a:t>
            </a:r>
            <a:endParaRPr b="0" i="0" sz="1200" u="none" cap="none" strike="noStrike">
              <a:solidFill>
                <a:schemeClr val="dk1"/>
              </a:solidFill>
              <a:latin typeface="Arial"/>
              <a:ea typeface="Arial"/>
              <a:cs typeface="Arial"/>
              <a:sym typeface="Arial"/>
            </a:endParaRPr>
          </a:p>
          <a:p>
            <a:pPr indent="-285750" lvl="1" marL="742950" marR="0" rtl="0" algn="l">
              <a:spcBef>
                <a:spcPts val="0"/>
              </a:spcBef>
              <a:spcAft>
                <a:spcPts val="0"/>
              </a:spcAft>
              <a:buClr>
                <a:schemeClr val="lt1"/>
              </a:buClr>
              <a:buSzPts val="1200"/>
              <a:buFont typeface="Play"/>
              <a:buAutoNum type="alphaLcPeriod"/>
            </a:pPr>
            <a:r>
              <a:rPr b="0" i="0" lang="en-US" sz="1200" u="none" cap="none" strike="noStrike">
                <a:solidFill>
                  <a:schemeClr val="lt1"/>
                </a:solidFill>
                <a:latin typeface="Times New Roman"/>
                <a:ea typeface="Times New Roman"/>
                <a:cs typeface="Times New Roman"/>
                <a:sym typeface="Times New Roman"/>
              </a:rPr>
              <a:t>Observe the snap, </a:t>
            </a:r>
            <a:r>
              <a:rPr b="0" i="0" lang="en-US" sz="1200" u="none" cap="none" strike="noStrike">
                <a:solidFill>
                  <a:srgbClr val="FFC000"/>
                </a:solidFill>
                <a:latin typeface="Times New Roman"/>
                <a:ea typeface="Times New Roman"/>
                <a:cs typeface="Times New Roman"/>
                <a:sym typeface="Times New Roman"/>
              </a:rPr>
              <a:t>the stationary kicking team players</a:t>
            </a:r>
            <a:r>
              <a:rPr b="0" i="0" lang="en-US" sz="1200" u="none" cap="none" strike="noStrike">
                <a:solidFill>
                  <a:schemeClr val="dk1"/>
                </a:solidFill>
                <a:latin typeface="Times New Roman"/>
                <a:ea typeface="Times New Roman"/>
                <a:cs typeface="Times New Roman"/>
                <a:sym typeface="Times New Roman"/>
              </a:rPr>
              <a:t>, </a:t>
            </a:r>
            <a:r>
              <a:rPr b="0" i="0" lang="en-US" sz="1200" u="none" cap="none" strike="noStrike">
                <a:solidFill>
                  <a:schemeClr val="lt1"/>
                </a:solidFill>
                <a:latin typeface="Times New Roman"/>
                <a:ea typeface="Times New Roman"/>
                <a:cs typeface="Times New Roman"/>
                <a:sym typeface="Times New Roman"/>
              </a:rPr>
              <a:t>and the kick</a:t>
            </a:r>
            <a:r>
              <a:rPr b="0" i="0" lang="en-US" sz="1200" u="none" cap="none" strike="noStrike">
                <a:solidFill>
                  <a:schemeClr val="dk1"/>
                </a:solidFill>
                <a:latin typeface="Times New Roman"/>
                <a:ea typeface="Times New Roman"/>
                <a:cs typeface="Times New Roman"/>
                <a:sym typeface="Times New Roman"/>
              </a:rPr>
              <a:t>.</a:t>
            </a:r>
            <a:endParaRPr b="0" i="0" sz="1200" u="none" cap="none" strike="noStrike">
              <a:solidFill>
                <a:schemeClr val="dk1"/>
              </a:solidFill>
              <a:latin typeface="Arial"/>
              <a:ea typeface="Arial"/>
              <a:cs typeface="Arial"/>
              <a:sym typeface="Arial"/>
            </a:endParaRPr>
          </a:p>
          <a:p>
            <a:pPr indent="-285750" lvl="1" marL="742950" marR="0" rtl="0" algn="l">
              <a:spcBef>
                <a:spcPts val="0"/>
              </a:spcBef>
              <a:spcAft>
                <a:spcPts val="0"/>
              </a:spcAft>
              <a:buClr>
                <a:srgbClr val="FFC000"/>
              </a:buClr>
              <a:buSzPts val="1200"/>
              <a:buFont typeface="Play"/>
              <a:buAutoNum type="alphaLcPeriod"/>
            </a:pPr>
            <a:r>
              <a:rPr b="0" i="0" lang="en-US" sz="1200" u="none" cap="none" strike="noStrike">
                <a:solidFill>
                  <a:srgbClr val="FFC000"/>
                </a:solidFill>
                <a:latin typeface="Times New Roman"/>
                <a:ea typeface="Times New Roman"/>
                <a:cs typeface="Times New Roman"/>
                <a:sym typeface="Times New Roman"/>
              </a:rPr>
              <a:t>Rule on the kick crossing the line of scrimmage or not</a:t>
            </a:r>
            <a:r>
              <a:rPr b="0" i="0" lang="en-US" sz="1200" u="none" cap="none" strike="noStrike">
                <a:solidFill>
                  <a:srgbClr val="EE0000"/>
                </a:solidFill>
                <a:latin typeface="Times New Roman"/>
                <a:ea typeface="Times New Roman"/>
                <a:cs typeface="Times New Roman"/>
                <a:sym typeface="Times New Roman"/>
              </a:rPr>
              <a:t>.</a:t>
            </a:r>
            <a:endParaRPr b="0" i="0" sz="1200" u="none" cap="none" strike="noStrike">
              <a:solidFill>
                <a:schemeClr val="dk1"/>
              </a:solidFill>
              <a:latin typeface="Arial"/>
              <a:ea typeface="Arial"/>
              <a:cs typeface="Arial"/>
              <a:sym typeface="Arial"/>
            </a:endParaRPr>
          </a:p>
          <a:p>
            <a:pPr indent="-285750" lvl="1" marL="742950" marR="0" rtl="0" algn="l">
              <a:spcBef>
                <a:spcPts val="0"/>
              </a:spcBef>
              <a:spcAft>
                <a:spcPts val="0"/>
              </a:spcAft>
              <a:buClr>
                <a:schemeClr val="lt1"/>
              </a:buClr>
              <a:buSzPts val="1200"/>
              <a:buFont typeface="Play"/>
              <a:buAutoNum type="alphaLcPeriod"/>
            </a:pPr>
            <a:r>
              <a:rPr b="0" i="0" lang="en-US" sz="1200" u="none" cap="none" strike="noStrike">
                <a:solidFill>
                  <a:schemeClr val="lt1"/>
                </a:solidFill>
                <a:latin typeface="Times New Roman"/>
                <a:ea typeface="Times New Roman"/>
                <a:cs typeface="Times New Roman"/>
                <a:sym typeface="Times New Roman"/>
              </a:rPr>
              <a:t>Use reverse mechanics during the return.</a:t>
            </a:r>
            <a:endParaRPr b="0" i="0" sz="1200" u="none" cap="none" strike="noStrike">
              <a:solidFill>
                <a:schemeClr val="lt1"/>
              </a:solidFill>
              <a:latin typeface="Arial"/>
              <a:ea typeface="Arial"/>
              <a:cs typeface="Arial"/>
              <a:sym typeface="Arial"/>
            </a:endParaRPr>
          </a:p>
          <a:p>
            <a:pPr indent="-285750" lvl="1" marL="742950" marR="0" rtl="0" algn="l">
              <a:spcBef>
                <a:spcPts val="0"/>
              </a:spcBef>
              <a:spcAft>
                <a:spcPts val="0"/>
              </a:spcAft>
              <a:buClr>
                <a:schemeClr val="lt1"/>
              </a:buClr>
              <a:buSzPts val="1200"/>
              <a:buFont typeface="Play"/>
              <a:buAutoNum type="alphaLcPeriod"/>
            </a:pPr>
            <a:r>
              <a:rPr b="0" i="0" lang="en-US" sz="1200" u="none" cap="none" strike="noStrike">
                <a:solidFill>
                  <a:schemeClr val="lt1"/>
                </a:solidFill>
                <a:latin typeface="Times New Roman"/>
                <a:ea typeface="Times New Roman"/>
                <a:cs typeface="Times New Roman"/>
                <a:sym typeface="Times New Roman"/>
              </a:rPr>
              <a:t>Signal to the Head Line-Judge to move the Down Box at the end of the play.</a:t>
            </a:r>
            <a:endParaRPr b="0" i="0" sz="1200" u="none" cap="none" strike="noStrike">
              <a:solidFill>
                <a:schemeClr val="lt1"/>
              </a:solidFill>
              <a:latin typeface="Arial"/>
              <a:ea typeface="Arial"/>
              <a:cs typeface="Arial"/>
              <a:sym typeface="Arial"/>
            </a:endParaRPr>
          </a:p>
        </p:txBody>
      </p:sp>
    </p:spTree>
  </p:cSld>
  <p:clrMapOvr>
    <a:masterClrMapping/>
  </p:clrMapOvr>
</p:sld>
</file>

<file path=ppt/theme/theme1.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2026-04-20T19:46:50Z</dcterms:created>
  <dc:creator>Perplexity</dc:creator>
</cp:coreProperties>
</file>