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61" r:id="rId2"/>
    <p:sldId id="362" r:id="rId3"/>
    <p:sldId id="3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 Evans" initials="CE" lastIdx="1" clrIdx="0">
    <p:extLst>
      <p:ext uri="{19B8F6BF-5375-455C-9EA6-DF929625EA0E}">
        <p15:presenceInfo xmlns:p15="http://schemas.microsoft.com/office/powerpoint/2012/main" userId="9fc3c05a58188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1068-1F17-47DB-883B-1704603D6FDD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5800-B61E-4929-B90E-1C9774E4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E6BA-A72E-4C43-B2F2-A9B142D1DFCF}"/>
              </a:ext>
            </a:extLst>
          </p:cNvPr>
          <p:cNvSpPr/>
          <p:nvPr/>
        </p:nvSpPr>
        <p:spPr>
          <a:xfrm>
            <a:off x="298167" y="2254517"/>
            <a:ext cx="118604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400" kern="50" dirty="0">
                <a:latin typeface="Trebuchet MS" panose="020B0603020202020204" pitchFamily="34" charset="0"/>
                <a:ea typeface="Times New Roman" panose="02020603050405020304" pitchFamily="18" charset="0"/>
              </a:rPr>
              <a:t>There is a change of team possession and the team in possession at the end of the down fouls prior to final change of team possession,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9E3C3-FB82-435B-8EE3-1B5FFAFF2473}"/>
              </a:ext>
            </a:extLst>
          </p:cNvPr>
          <p:cNvSpPr/>
          <p:nvPr/>
        </p:nvSpPr>
        <p:spPr>
          <a:xfrm>
            <a:off x="3440288" y="4775014"/>
            <a:ext cx="531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REPLAY THE DOWN </a:t>
            </a:r>
            <a:endParaRPr lang="en-US" sz="48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083E3-6F5F-491A-B6F6-0AD3FCD605B1}"/>
              </a:ext>
            </a:extLst>
          </p:cNvPr>
          <p:cNvSpPr/>
          <p:nvPr/>
        </p:nvSpPr>
        <p:spPr>
          <a:xfrm>
            <a:off x="1970006" y="1442179"/>
            <a:ext cx="8516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E6BA-A72E-4C43-B2F2-A9B142D1DFCF}"/>
              </a:ext>
            </a:extLst>
          </p:cNvPr>
          <p:cNvSpPr/>
          <p:nvPr/>
        </p:nvSpPr>
        <p:spPr>
          <a:xfrm>
            <a:off x="331553" y="2367171"/>
            <a:ext cx="118604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latin typeface="Trebuchet MS" panose="020B0603020202020204" pitchFamily="34" charset="0"/>
              </a:rPr>
              <a:t>There is a change of team possession and the team in final possession accepts the penalty for its opponent’s foul.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9E3C3-FB82-435B-8EE3-1B5FFAFF2473}"/>
              </a:ext>
            </a:extLst>
          </p:cNvPr>
          <p:cNvSpPr/>
          <p:nvPr/>
        </p:nvSpPr>
        <p:spPr>
          <a:xfrm>
            <a:off x="3440288" y="4810790"/>
            <a:ext cx="531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REPLAY THE DOWN </a:t>
            </a:r>
            <a:endParaRPr lang="en-US" sz="48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083E3-6F5F-491A-B6F6-0AD3FCD605B1}"/>
              </a:ext>
            </a:extLst>
          </p:cNvPr>
          <p:cNvSpPr/>
          <p:nvPr/>
        </p:nvSpPr>
        <p:spPr>
          <a:xfrm>
            <a:off x="1979337" y="1442179"/>
            <a:ext cx="8498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E6BA-A72E-4C43-B2F2-A9B142D1DFCF}"/>
              </a:ext>
            </a:extLst>
          </p:cNvPr>
          <p:cNvSpPr/>
          <p:nvPr/>
        </p:nvSpPr>
        <p:spPr>
          <a:xfrm>
            <a:off x="331553" y="2009650"/>
            <a:ext cx="118604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rebuchet MS" panose="020B0603020202020204" pitchFamily="34" charset="0"/>
                <a:ea typeface="Times New Roman" panose="02020603050405020304" pitchFamily="18" charset="0"/>
              </a:rPr>
              <a:t>If each team fouls during a down in which there is a change of team possession, the team last gaining possession may retain the ball provided…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3200" dirty="0">
                <a:latin typeface="Trebuchet MS" panose="020B0603020202020204" pitchFamily="34" charset="0"/>
              </a:rPr>
              <a:t>The team last gaining possession got the ball with “clean hands”.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sz="3200" dirty="0">
              <a:latin typeface="Trebuchet MS" panose="020B0603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3200" dirty="0">
                <a:latin typeface="Trebuchet MS" panose="020B0603020202020204" pitchFamily="34" charset="0"/>
              </a:rPr>
              <a:t>The team last gaining possession declines the penalty for its opponent’s foul.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083E3-6F5F-491A-B6F6-0AD3FCD605B1}"/>
              </a:ext>
            </a:extLst>
          </p:cNvPr>
          <p:cNvSpPr/>
          <p:nvPr/>
        </p:nvSpPr>
        <p:spPr>
          <a:xfrm>
            <a:off x="1729899" y="1173289"/>
            <a:ext cx="8732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55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2253</TotalTime>
  <Words>132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Trebuchet MS</vt:lpstr>
      <vt:lpstr>Wingdings</vt:lpstr>
      <vt:lpstr>Mesh</vt:lpstr>
      <vt:lpstr>DOUBLE FOULS</vt:lpstr>
      <vt:lpstr>DOUBLE FOULS</vt:lpstr>
      <vt:lpstr>DOUBLE FOULS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REFEREE MECHANICS</dc:title>
  <dc:creator>Cal Evans</dc:creator>
  <cp:lastModifiedBy>Steve Coover</cp:lastModifiedBy>
  <cp:revision>206</cp:revision>
  <dcterms:created xsi:type="dcterms:W3CDTF">2019-12-11T19:47:52Z</dcterms:created>
  <dcterms:modified xsi:type="dcterms:W3CDTF">2021-02-12T16:57:46Z</dcterms:modified>
</cp:coreProperties>
</file>