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319" r:id="rId3"/>
    <p:sldId id="320" r:id="rId4"/>
    <p:sldId id="321" r:id="rId5"/>
    <p:sldId id="322" r:id="rId6"/>
    <p:sldId id="32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1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2900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60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397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43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5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7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2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4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0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2ED8FD-FE07-4E14-BD88-9F90FE1E2946}"/>
              </a:ext>
            </a:extLst>
          </p:cNvPr>
          <p:cNvSpPr/>
          <p:nvPr/>
        </p:nvSpPr>
        <p:spPr>
          <a:xfrm>
            <a:off x="503583" y="400444"/>
            <a:ext cx="8984974" cy="4505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Post-Scrimmage Kick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Foul</a:t>
            </a:r>
          </a:p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A foul by R (other than an illegal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substitution or illegal participation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foul that occurs at the snap) when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the foul occurs: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17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46D912-E8B3-48B1-9394-AA5EDD9CC025}"/>
              </a:ext>
            </a:extLst>
          </p:cNvPr>
          <p:cNvSpPr/>
          <p:nvPr/>
        </p:nvSpPr>
        <p:spPr>
          <a:xfrm>
            <a:off x="795130" y="1934388"/>
            <a:ext cx="8812696" cy="3143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When the foul by R occurs…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1. During a scrimmage kick play, other than a try or successful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field goal.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42F5A5-D7D0-4505-990C-102F1977B0AD}"/>
              </a:ext>
            </a:extLst>
          </p:cNvPr>
          <p:cNvSpPr/>
          <p:nvPr/>
        </p:nvSpPr>
        <p:spPr>
          <a:xfrm>
            <a:off x="1546399" y="369447"/>
            <a:ext cx="6925230" cy="765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Post-Scrimmage Kick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Foul</a:t>
            </a:r>
          </a:p>
        </p:txBody>
      </p:sp>
    </p:spTree>
    <p:extLst>
      <p:ext uri="{BB962C8B-B14F-4D97-AF65-F5344CB8AC3E}">
        <p14:creationId xmlns:p14="http://schemas.microsoft.com/office/powerpoint/2010/main" val="207731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DE79DF-B1CE-4EE8-AFF2-FDABF66C2D96}"/>
              </a:ext>
            </a:extLst>
          </p:cNvPr>
          <p:cNvSpPr/>
          <p:nvPr/>
        </p:nvSpPr>
        <p:spPr>
          <a:xfrm>
            <a:off x="649357" y="1805735"/>
            <a:ext cx="8693426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When the foul by R occurs…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2. During a scrimmage kick play 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where the ball crosses the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expanded neutral zone.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05E881-2638-423D-B454-72A64121D8BB}"/>
              </a:ext>
            </a:extLst>
          </p:cNvPr>
          <p:cNvSpPr/>
          <p:nvPr/>
        </p:nvSpPr>
        <p:spPr>
          <a:xfrm>
            <a:off x="1533455" y="395950"/>
            <a:ext cx="6925230" cy="765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Post-Scrimmage Kick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Foul</a:t>
            </a:r>
          </a:p>
        </p:txBody>
      </p:sp>
    </p:spTree>
    <p:extLst>
      <p:ext uri="{BB962C8B-B14F-4D97-AF65-F5344CB8AC3E}">
        <p14:creationId xmlns:p14="http://schemas.microsoft.com/office/powerpoint/2010/main" val="225994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F28611-F987-4B56-8A92-54523791E1EC}"/>
              </a:ext>
            </a:extLst>
          </p:cNvPr>
          <p:cNvSpPr/>
          <p:nvPr/>
        </p:nvSpPr>
        <p:spPr>
          <a:xfrm>
            <a:off x="628188" y="1859340"/>
            <a:ext cx="98764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+mn-cs"/>
              </a:rPr>
              <a:t>When the foul by R occurs…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+mn-cs"/>
              </a:rPr>
              <a:t>3. Beyond the expanded neutral zone.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C15058-2669-4BB8-A1D4-12714037C480}"/>
              </a:ext>
            </a:extLst>
          </p:cNvPr>
          <p:cNvSpPr/>
          <p:nvPr/>
        </p:nvSpPr>
        <p:spPr>
          <a:xfrm>
            <a:off x="1568370" y="382698"/>
            <a:ext cx="6925230" cy="765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Post-Scrimmage Kick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Foul</a:t>
            </a:r>
          </a:p>
        </p:txBody>
      </p:sp>
    </p:spTree>
    <p:extLst>
      <p:ext uri="{BB962C8B-B14F-4D97-AF65-F5344CB8AC3E}">
        <p14:creationId xmlns:p14="http://schemas.microsoft.com/office/powerpoint/2010/main" val="351320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D6D343-43A9-471F-AB01-6C910BDF1F83}"/>
              </a:ext>
            </a:extLst>
          </p:cNvPr>
          <p:cNvSpPr/>
          <p:nvPr/>
        </p:nvSpPr>
        <p:spPr>
          <a:xfrm>
            <a:off x="766111" y="1742821"/>
            <a:ext cx="8172430" cy="1592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When the foul by R occurs…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4. Before the end of the kick.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DF0E3F-4794-4F0C-97EC-CEF315EC35DD}"/>
              </a:ext>
            </a:extLst>
          </p:cNvPr>
          <p:cNvSpPr/>
          <p:nvPr/>
        </p:nvSpPr>
        <p:spPr>
          <a:xfrm>
            <a:off x="1625911" y="422455"/>
            <a:ext cx="6925230" cy="765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Post-Scrimmage Kick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Foul</a:t>
            </a:r>
          </a:p>
        </p:txBody>
      </p:sp>
    </p:spTree>
    <p:extLst>
      <p:ext uri="{BB962C8B-B14F-4D97-AF65-F5344CB8AC3E}">
        <p14:creationId xmlns:p14="http://schemas.microsoft.com/office/powerpoint/2010/main" val="39863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22E15B-5C5B-430C-98B9-03F505982263}"/>
              </a:ext>
            </a:extLst>
          </p:cNvPr>
          <p:cNvSpPr/>
          <p:nvPr/>
        </p:nvSpPr>
        <p:spPr>
          <a:xfrm>
            <a:off x="811514" y="1845162"/>
            <a:ext cx="8019665" cy="1489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5. When K will not be next to put the ball in play.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899A45-AF15-457B-84DD-38DD9C545446}"/>
              </a:ext>
            </a:extLst>
          </p:cNvPr>
          <p:cNvSpPr/>
          <p:nvPr/>
        </p:nvSpPr>
        <p:spPr>
          <a:xfrm>
            <a:off x="1626220" y="409203"/>
            <a:ext cx="6925230" cy="765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Post-Scrimmage Kick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rebuchet MS" panose="020B0603020202020204"/>
                <a:ea typeface="Times New Roman" panose="02020603050405020304" pitchFamily="18" charset="0"/>
                <a:cs typeface="Calibri" panose="020F0502020204030204" pitchFamily="34" charset="0"/>
              </a:rPr>
              <a:t>Foul</a:t>
            </a:r>
          </a:p>
        </p:txBody>
      </p:sp>
    </p:spTree>
    <p:extLst>
      <p:ext uri="{BB962C8B-B14F-4D97-AF65-F5344CB8AC3E}">
        <p14:creationId xmlns:p14="http://schemas.microsoft.com/office/powerpoint/2010/main" val="15586744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Coover</dc:creator>
  <cp:lastModifiedBy>Steve Coover</cp:lastModifiedBy>
  <cp:revision>1</cp:revision>
  <dcterms:created xsi:type="dcterms:W3CDTF">2021-02-13T17:20:16Z</dcterms:created>
  <dcterms:modified xsi:type="dcterms:W3CDTF">2021-02-13T17:22:25Z</dcterms:modified>
</cp:coreProperties>
</file>