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839" r:id="rId2"/>
  </p:sldMasterIdLst>
  <p:notesMasterIdLst>
    <p:notesMasterId r:id="rId40"/>
  </p:notesMasterIdLst>
  <p:handoutMasterIdLst>
    <p:handoutMasterId r:id="rId41"/>
  </p:handoutMasterIdLst>
  <p:sldIdLst>
    <p:sldId id="257" r:id="rId3"/>
    <p:sldId id="347" r:id="rId4"/>
    <p:sldId id="333" r:id="rId5"/>
    <p:sldId id="348" r:id="rId6"/>
    <p:sldId id="353" r:id="rId7"/>
    <p:sldId id="352" r:id="rId8"/>
    <p:sldId id="1362" r:id="rId9"/>
    <p:sldId id="344" r:id="rId10"/>
    <p:sldId id="346" r:id="rId11"/>
    <p:sldId id="334" r:id="rId12"/>
    <p:sldId id="335" r:id="rId13"/>
    <p:sldId id="336" r:id="rId14"/>
    <p:sldId id="337" r:id="rId15"/>
    <p:sldId id="338" r:id="rId16"/>
    <p:sldId id="339" r:id="rId17"/>
    <p:sldId id="340" r:id="rId18"/>
    <p:sldId id="341" r:id="rId19"/>
    <p:sldId id="343" r:id="rId20"/>
    <p:sldId id="349" r:id="rId21"/>
    <p:sldId id="299" r:id="rId22"/>
    <p:sldId id="330" r:id="rId23"/>
    <p:sldId id="1365" r:id="rId24"/>
    <p:sldId id="1364" r:id="rId25"/>
    <p:sldId id="1366" r:id="rId26"/>
    <p:sldId id="1367" r:id="rId27"/>
    <p:sldId id="1368" r:id="rId28"/>
    <p:sldId id="260" r:id="rId29"/>
    <p:sldId id="466" r:id="rId30"/>
    <p:sldId id="258" r:id="rId31"/>
    <p:sldId id="259" r:id="rId32"/>
    <p:sldId id="1381" r:id="rId33"/>
    <p:sldId id="300" r:id="rId34"/>
    <p:sldId id="474" r:id="rId35"/>
    <p:sldId id="331" r:id="rId36"/>
    <p:sldId id="350" r:id="rId37"/>
    <p:sldId id="351" r:id="rId38"/>
    <p:sldId id="478" r:id="rId39"/>
  </p:sldIdLst>
  <p:sldSz cx="12192000" cy="6858000"/>
  <p:notesSz cx="7102475" cy="9388475"/>
  <p:defaultTextStyle>
    <a:defPPr>
      <a:defRPr lang="en-US"/>
    </a:defPPr>
    <a:lvl1pPr algn="l" rtl="0" fontAlgn="base">
      <a:spcBef>
        <a:spcPct val="0"/>
      </a:spcBef>
      <a:spcAft>
        <a:spcPct val="0"/>
      </a:spcAft>
      <a:defRPr kern="1200">
        <a:solidFill>
          <a:schemeClr val="tx1"/>
        </a:solidFill>
        <a:latin typeface="Arial" pitchFamily="34" charset="0"/>
        <a:ea typeface="+mn-ea"/>
        <a:cs typeface="Arial" pitchFamily="34" charset="0"/>
      </a:defRPr>
    </a:lvl1pPr>
    <a:lvl2pPr marL="457200" algn="l" rtl="0" fontAlgn="base">
      <a:spcBef>
        <a:spcPct val="0"/>
      </a:spcBef>
      <a:spcAft>
        <a:spcPct val="0"/>
      </a:spcAft>
      <a:defRPr kern="1200">
        <a:solidFill>
          <a:schemeClr val="tx1"/>
        </a:solidFill>
        <a:latin typeface="Arial" pitchFamily="34" charset="0"/>
        <a:ea typeface="+mn-ea"/>
        <a:cs typeface="Arial" pitchFamily="34" charset="0"/>
      </a:defRPr>
    </a:lvl2pPr>
    <a:lvl3pPr marL="914400" algn="l" rtl="0" fontAlgn="base">
      <a:spcBef>
        <a:spcPct val="0"/>
      </a:spcBef>
      <a:spcAft>
        <a:spcPct val="0"/>
      </a:spcAft>
      <a:defRPr kern="1200">
        <a:solidFill>
          <a:schemeClr val="tx1"/>
        </a:solidFill>
        <a:latin typeface="Arial" pitchFamily="34" charset="0"/>
        <a:ea typeface="+mn-ea"/>
        <a:cs typeface="Arial" pitchFamily="34" charset="0"/>
      </a:defRPr>
    </a:lvl3pPr>
    <a:lvl4pPr marL="1371600" algn="l" rtl="0" fontAlgn="base">
      <a:spcBef>
        <a:spcPct val="0"/>
      </a:spcBef>
      <a:spcAft>
        <a:spcPct val="0"/>
      </a:spcAft>
      <a:defRPr kern="1200">
        <a:solidFill>
          <a:schemeClr val="tx1"/>
        </a:solidFill>
        <a:latin typeface="Arial" pitchFamily="34" charset="0"/>
        <a:ea typeface="+mn-ea"/>
        <a:cs typeface="Arial" pitchFamily="34" charset="0"/>
      </a:defRPr>
    </a:lvl4pPr>
    <a:lvl5pPr marL="1828800" algn="l" rtl="0" fontAlgn="base">
      <a:spcBef>
        <a:spcPct val="0"/>
      </a:spcBef>
      <a:spcAft>
        <a:spcPct val="0"/>
      </a:spcAft>
      <a:defRPr kern="1200">
        <a:solidFill>
          <a:schemeClr val="tx1"/>
        </a:solidFill>
        <a:latin typeface="Arial" pitchFamily="34" charset="0"/>
        <a:ea typeface="+mn-ea"/>
        <a:cs typeface="Arial" pitchFamily="34" charset="0"/>
      </a:defRPr>
    </a:lvl5pPr>
    <a:lvl6pPr marL="2286000" algn="l" defTabSz="914400" rtl="0" eaLnBrk="1" latinLnBrk="0" hangingPunct="1">
      <a:defRPr kern="1200">
        <a:solidFill>
          <a:schemeClr val="tx1"/>
        </a:solidFill>
        <a:latin typeface="Arial" pitchFamily="34" charset="0"/>
        <a:ea typeface="+mn-ea"/>
        <a:cs typeface="Arial" pitchFamily="34" charset="0"/>
      </a:defRPr>
    </a:lvl6pPr>
    <a:lvl7pPr marL="2743200" algn="l" defTabSz="914400" rtl="0" eaLnBrk="1" latinLnBrk="0" hangingPunct="1">
      <a:defRPr kern="1200">
        <a:solidFill>
          <a:schemeClr val="tx1"/>
        </a:solidFill>
        <a:latin typeface="Arial" pitchFamily="34" charset="0"/>
        <a:ea typeface="+mn-ea"/>
        <a:cs typeface="Arial" pitchFamily="34" charset="0"/>
      </a:defRPr>
    </a:lvl7pPr>
    <a:lvl8pPr marL="3200400" algn="l" defTabSz="914400" rtl="0" eaLnBrk="1" latinLnBrk="0" hangingPunct="1">
      <a:defRPr kern="1200">
        <a:solidFill>
          <a:schemeClr val="tx1"/>
        </a:solidFill>
        <a:latin typeface="Arial" pitchFamily="34" charset="0"/>
        <a:ea typeface="+mn-ea"/>
        <a:cs typeface="Arial" pitchFamily="34" charset="0"/>
      </a:defRPr>
    </a:lvl8pPr>
    <a:lvl9pPr marL="3657600" algn="l" defTabSz="914400" rtl="0" eaLnBrk="1" latinLnBrk="0" hangingPunct="1">
      <a:defRPr kern="1200">
        <a:solidFill>
          <a:schemeClr val="tx1"/>
        </a:solidFill>
        <a:latin typeface="Arial" pitchFamily="34" charset="0"/>
        <a:ea typeface="+mn-ea"/>
        <a:cs typeface="Arial" pitchFamily="34" charset="0"/>
      </a:defRPr>
    </a:lvl9pPr>
  </p:defaultTextStyle>
  <p:extLst>
    <p:ext uri="{EFAFB233-063F-42B5-8137-9DF3F51BA10A}">
      <p15:sldGuideLst xmlns:p15="http://schemas.microsoft.com/office/powerpoint/2012/main">
        <p15:guide id="1" orient="horz" pos="2136"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205B"/>
    <a:srgbClr val="D5003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737" autoAdjust="0"/>
    <p:restoredTop sz="50884" autoAdjust="0"/>
  </p:normalViewPr>
  <p:slideViewPr>
    <p:cSldViewPr snapToGrid="0">
      <p:cViewPr varScale="1">
        <p:scale>
          <a:sx n="41" d="100"/>
          <a:sy n="41" d="100"/>
        </p:scale>
        <p:origin x="2256" y="38"/>
      </p:cViewPr>
      <p:guideLst>
        <p:guide orient="horz" pos="2136"/>
        <p:guide pos="3840"/>
      </p:guideLst>
    </p:cSldViewPr>
  </p:slideViewPr>
  <p:outlineViewPr>
    <p:cViewPr>
      <p:scale>
        <a:sx n="33" d="100"/>
        <a:sy n="33" d="100"/>
      </p:scale>
      <p:origin x="0" y="0"/>
    </p:cViewPr>
  </p:outlineViewPr>
  <p:notesTextViewPr>
    <p:cViewPr>
      <p:scale>
        <a:sx n="3" d="2"/>
        <a:sy n="3" d="2"/>
      </p:scale>
      <p:origin x="0" y="0"/>
    </p:cViewPr>
  </p:notesTextViewPr>
  <p:sorterViewPr>
    <p:cViewPr varScale="1">
      <p:scale>
        <a:sx n="1" d="1"/>
        <a:sy n="1" d="1"/>
      </p:scale>
      <p:origin x="0" y="-2292"/>
    </p:cViewPr>
  </p:sorterViewPr>
  <p:notesViewPr>
    <p:cSldViewPr snapToGrid="0">
      <p:cViewPr varScale="1">
        <p:scale>
          <a:sx n="83" d="100"/>
          <a:sy n="83" d="100"/>
        </p:scale>
        <p:origin x="3810" y="72"/>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presProps" Target="presProps.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notesMaster" Target="notesMasters/notesMaster1.xml"/><Relationship Id="rId45"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theme" Target="theme/theme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viewProps" Target="viewProps.xml"/><Relationship Id="rId8" Type="http://schemas.openxmlformats.org/officeDocument/2006/relationships/slide" Target="slides/slide6.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20" Type="http://schemas.openxmlformats.org/officeDocument/2006/relationships/slide" Target="slides/slide18.xml"/><Relationship Id="rId41"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3" y="0"/>
            <a:ext cx="3078383" cy="469745"/>
          </a:xfrm>
          <a:prstGeom prst="rect">
            <a:avLst/>
          </a:prstGeom>
        </p:spPr>
        <p:txBody>
          <a:bodyPr vert="horz" lIns="94207" tIns="47104" rIns="94207" bIns="47104" rtlCol="0"/>
          <a:lstStyle>
            <a:lvl1pPr algn="l">
              <a:defRPr sz="1200">
                <a:latin typeface="Arial" charset="0"/>
                <a:cs typeface="Arial" charset="0"/>
              </a:defRPr>
            </a:lvl1pPr>
          </a:lstStyle>
          <a:p>
            <a:pPr>
              <a:defRPr/>
            </a:pPr>
            <a:endParaRPr lang="en-US"/>
          </a:p>
        </p:txBody>
      </p:sp>
      <p:sp>
        <p:nvSpPr>
          <p:cNvPr id="3" name="Date Placeholder 2"/>
          <p:cNvSpPr>
            <a:spLocks noGrp="1"/>
          </p:cNvSpPr>
          <p:nvPr>
            <p:ph type="dt" sz="quarter" idx="1"/>
          </p:nvPr>
        </p:nvSpPr>
        <p:spPr>
          <a:xfrm>
            <a:off x="4022486" y="0"/>
            <a:ext cx="3078383" cy="469745"/>
          </a:xfrm>
          <a:prstGeom prst="rect">
            <a:avLst/>
          </a:prstGeom>
        </p:spPr>
        <p:txBody>
          <a:bodyPr vert="horz" lIns="94207" tIns="47104" rIns="94207" bIns="47104" rtlCol="0"/>
          <a:lstStyle>
            <a:lvl1pPr algn="r">
              <a:defRPr sz="1200">
                <a:latin typeface="Arial" charset="0"/>
                <a:cs typeface="Arial" charset="0"/>
              </a:defRPr>
            </a:lvl1pPr>
          </a:lstStyle>
          <a:p>
            <a:pPr>
              <a:defRPr/>
            </a:pPr>
            <a:fld id="{0D38392C-5B1B-4091-92F5-0AF516E230C0}" type="datetimeFigureOut">
              <a:rPr lang="en-US"/>
              <a:pPr>
                <a:defRPr/>
              </a:pPr>
              <a:t>5/31/2023</a:t>
            </a:fld>
            <a:endParaRPr lang="en-US"/>
          </a:p>
        </p:txBody>
      </p:sp>
      <p:sp>
        <p:nvSpPr>
          <p:cNvPr id="4" name="Footer Placeholder 3"/>
          <p:cNvSpPr>
            <a:spLocks noGrp="1"/>
          </p:cNvSpPr>
          <p:nvPr>
            <p:ph type="ftr" sz="quarter" idx="2"/>
          </p:nvPr>
        </p:nvSpPr>
        <p:spPr>
          <a:xfrm>
            <a:off x="3" y="8917127"/>
            <a:ext cx="3078383" cy="469745"/>
          </a:xfrm>
          <a:prstGeom prst="rect">
            <a:avLst/>
          </a:prstGeom>
        </p:spPr>
        <p:txBody>
          <a:bodyPr vert="horz" lIns="94207" tIns="47104" rIns="94207" bIns="47104" rtlCol="0" anchor="b"/>
          <a:lstStyle>
            <a:lvl1pPr algn="l">
              <a:defRPr sz="1200">
                <a:latin typeface="Arial" charset="0"/>
                <a:cs typeface="Arial" charset="0"/>
              </a:defRPr>
            </a:lvl1pPr>
          </a:lstStyle>
          <a:p>
            <a:pPr>
              <a:defRPr/>
            </a:pPr>
            <a:endParaRPr lang="en-US"/>
          </a:p>
        </p:txBody>
      </p:sp>
      <p:sp>
        <p:nvSpPr>
          <p:cNvPr id="5" name="Slide Number Placeholder 4"/>
          <p:cNvSpPr>
            <a:spLocks noGrp="1"/>
          </p:cNvSpPr>
          <p:nvPr>
            <p:ph type="sldNum" sz="quarter" idx="3"/>
          </p:nvPr>
        </p:nvSpPr>
        <p:spPr>
          <a:xfrm>
            <a:off x="4022486" y="8917127"/>
            <a:ext cx="3078383" cy="469745"/>
          </a:xfrm>
          <a:prstGeom prst="rect">
            <a:avLst/>
          </a:prstGeom>
        </p:spPr>
        <p:txBody>
          <a:bodyPr vert="horz" lIns="94207" tIns="47104" rIns="94207" bIns="47104" rtlCol="0" anchor="b"/>
          <a:lstStyle>
            <a:lvl1pPr algn="r">
              <a:defRPr sz="1200">
                <a:latin typeface="Arial" charset="0"/>
                <a:cs typeface="Arial" charset="0"/>
              </a:defRPr>
            </a:lvl1pPr>
          </a:lstStyle>
          <a:p>
            <a:pPr>
              <a:defRPr/>
            </a:pPr>
            <a:fld id="{26BD201C-12E2-4DBB-9A5B-6B389EAEBA6C}" type="slidenum">
              <a:rPr lang="en-US"/>
              <a:pPr>
                <a:defRPr/>
              </a:pPr>
              <a:t>‹#›</a:t>
            </a:fld>
            <a:endParaRPr lang="en-US"/>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3" y="0"/>
            <a:ext cx="3078383" cy="469745"/>
          </a:xfrm>
          <a:prstGeom prst="rect">
            <a:avLst/>
          </a:prstGeom>
        </p:spPr>
        <p:txBody>
          <a:bodyPr vert="horz" lIns="94207" tIns="47104" rIns="94207" bIns="47104" rtlCol="0"/>
          <a:lstStyle>
            <a:lvl1pPr algn="l">
              <a:defRPr sz="1200">
                <a:latin typeface="Arial" charset="0"/>
                <a:cs typeface="Arial" charset="0"/>
              </a:defRPr>
            </a:lvl1pPr>
          </a:lstStyle>
          <a:p>
            <a:pPr>
              <a:defRPr/>
            </a:pPr>
            <a:endParaRPr lang="en-US"/>
          </a:p>
        </p:txBody>
      </p:sp>
      <p:sp>
        <p:nvSpPr>
          <p:cNvPr id="3" name="Date Placeholder 2"/>
          <p:cNvSpPr>
            <a:spLocks noGrp="1"/>
          </p:cNvSpPr>
          <p:nvPr>
            <p:ph type="dt" idx="1"/>
          </p:nvPr>
        </p:nvSpPr>
        <p:spPr>
          <a:xfrm>
            <a:off x="4022486" y="0"/>
            <a:ext cx="3078383" cy="469745"/>
          </a:xfrm>
          <a:prstGeom prst="rect">
            <a:avLst/>
          </a:prstGeom>
        </p:spPr>
        <p:txBody>
          <a:bodyPr vert="horz" lIns="94207" tIns="47104" rIns="94207" bIns="47104" rtlCol="0"/>
          <a:lstStyle>
            <a:lvl1pPr algn="r">
              <a:defRPr sz="1200">
                <a:latin typeface="Arial" charset="0"/>
                <a:cs typeface="Arial" charset="0"/>
              </a:defRPr>
            </a:lvl1pPr>
          </a:lstStyle>
          <a:p>
            <a:pPr>
              <a:defRPr/>
            </a:pPr>
            <a:fld id="{FAC896CC-00FF-4966-96CE-D3E3C41D982D}" type="datetimeFigureOut">
              <a:rPr lang="en-US"/>
              <a:pPr>
                <a:defRPr/>
              </a:pPr>
              <a:t>5/31/2023</a:t>
            </a:fld>
            <a:endParaRPr lang="en-US"/>
          </a:p>
        </p:txBody>
      </p:sp>
      <p:sp>
        <p:nvSpPr>
          <p:cNvPr id="4" name="Slide Image Placeholder 3"/>
          <p:cNvSpPr>
            <a:spLocks noGrp="1" noRot="1" noChangeAspect="1"/>
          </p:cNvSpPr>
          <p:nvPr>
            <p:ph type="sldImg" idx="2"/>
          </p:nvPr>
        </p:nvSpPr>
        <p:spPr>
          <a:xfrm>
            <a:off x="420688" y="703263"/>
            <a:ext cx="6261100" cy="3521075"/>
          </a:xfrm>
          <a:prstGeom prst="rect">
            <a:avLst/>
          </a:prstGeom>
          <a:noFill/>
          <a:ln w="12700">
            <a:solidFill>
              <a:prstClr val="black"/>
            </a:solidFill>
          </a:ln>
        </p:spPr>
        <p:txBody>
          <a:bodyPr vert="horz" lIns="94207" tIns="47104" rIns="94207" bIns="47104" rtlCol="0" anchor="ctr"/>
          <a:lstStyle/>
          <a:p>
            <a:pPr lvl="0"/>
            <a:endParaRPr lang="en-US" noProof="0"/>
          </a:p>
        </p:txBody>
      </p:sp>
      <p:sp>
        <p:nvSpPr>
          <p:cNvPr id="5" name="Notes Placeholder 4"/>
          <p:cNvSpPr>
            <a:spLocks noGrp="1"/>
          </p:cNvSpPr>
          <p:nvPr>
            <p:ph type="body" sz="quarter" idx="3"/>
          </p:nvPr>
        </p:nvSpPr>
        <p:spPr>
          <a:xfrm>
            <a:off x="710893" y="4460172"/>
            <a:ext cx="5680693" cy="4224494"/>
          </a:xfrm>
          <a:prstGeom prst="rect">
            <a:avLst/>
          </a:prstGeom>
        </p:spPr>
        <p:txBody>
          <a:bodyPr vert="horz" lIns="94207" tIns="47104" rIns="94207" bIns="47104" rtlCol="0">
            <a:norm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3" y="8917127"/>
            <a:ext cx="3078383" cy="469745"/>
          </a:xfrm>
          <a:prstGeom prst="rect">
            <a:avLst/>
          </a:prstGeom>
        </p:spPr>
        <p:txBody>
          <a:bodyPr vert="horz" lIns="94207" tIns="47104" rIns="94207" bIns="47104" rtlCol="0" anchor="b"/>
          <a:lstStyle>
            <a:lvl1pPr algn="l">
              <a:defRPr sz="1200">
                <a:latin typeface="Arial" charset="0"/>
                <a:cs typeface="Arial" charset="0"/>
              </a:defRPr>
            </a:lvl1pPr>
          </a:lstStyle>
          <a:p>
            <a:pPr>
              <a:defRPr/>
            </a:pPr>
            <a:endParaRPr lang="en-US"/>
          </a:p>
        </p:txBody>
      </p:sp>
      <p:sp>
        <p:nvSpPr>
          <p:cNvPr id="7" name="Slide Number Placeholder 6"/>
          <p:cNvSpPr>
            <a:spLocks noGrp="1"/>
          </p:cNvSpPr>
          <p:nvPr>
            <p:ph type="sldNum" sz="quarter" idx="5"/>
          </p:nvPr>
        </p:nvSpPr>
        <p:spPr>
          <a:xfrm>
            <a:off x="4022486" y="8917127"/>
            <a:ext cx="3078383" cy="469745"/>
          </a:xfrm>
          <a:prstGeom prst="rect">
            <a:avLst/>
          </a:prstGeom>
        </p:spPr>
        <p:txBody>
          <a:bodyPr vert="horz" lIns="94207" tIns="47104" rIns="94207" bIns="47104" rtlCol="0" anchor="b"/>
          <a:lstStyle>
            <a:lvl1pPr algn="r">
              <a:defRPr sz="1200">
                <a:latin typeface="Arial" charset="0"/>
                <a:cs typeface="Arial" charset="0"/>
              </a:defRPr>
            </a:lvl1pPr>
          </a:lstStyle>
          <a:p>
            <a:pPr>
              <a:defRPr/>
            </a:pPr>
            <a:fld id="{8B4E09B2-6408-441F-BB3F-D03E0D1A73E8}" type="slidenum">
              <a:rPr lang="en-US"/>
              <a:pPr>
                <a:defRPr/>
              </a:pPr>
              <a:t>‹#›</a:t>
            </a:fld>
            <a:endParaRPr 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24506" eaLnBrk="1" hangingPunct="1">
              <a:defRPr/>
            </a:pPr>
            <a:r>
              <a:rPr lang="en-US" altLang="en-US" dirty="0">
                <a:solidFill>
                  <a:prstClr val="black"/>
                </a:solidFill>
                <a:latin typeface="Calibri"/>
              </a:rPr>
              <a:t>This PowerPoint presentation from the National Federation of State High School Associations (NFHS) covers the following:</a:t>
            </a:r>
          </a:p>
          <a:p>
            <a:pPr defTabSz="924506" eaLnBrk="1" hangingPunct="1">
              <a:buFont typeface="Wingdings" panose="05000000000000000000" pitchFamily="2" charset="2"/>
              <a:buChar char="ü"/>
              <a:defRPr/>
            </a:pPr>
            <a:r>
              <a:rPr lang="en-US" altLang="en-US" dirty="0">
                <a:solidFill>
                  <a:prstClr val="black"/>
                </a:solidFill>
                <a:latin typeface="Calibri"/>
              </a:rPr>
              <a:t>  2023 NFHS Football Rules Changes-</a:t>
            </a:r>
          </a:p>
          <a:p>
            <a:pPr defTabSz="924506" eaLnBrk="1" hangingPunct="1">
              <a:buFont typeface="Wingdings" panose="05000000000000000000" pitchFamily="2" charset="2"/>
              <a:buChar char="ü"/>
              <a:defRPr/>
            </a:pPr>
            <a:r>
              <a:rPr lang="en-US" altLang="en-US" dirty="0">
                <a:solidFill>
                  <a:prstClr val="black"/>
                </a:solidFill>
                <a:latin typeface="Calibri"/>
              </a:rPr>
              <a:t>  2023 NFHS Football Editorial Changes-</a:t>
            </a:r>
          </a:p>
          <a:p>
            <a:pPr defTabSz="924506" eaLnBrk="1" hangingPunct="1">
              <a:buFont typeface="Wingdings" panose="05000000000000000000" pitchFamily="2" charset="2"/>
              <a:buChar char="ü"/>
              <a:defRPr/>
            </a:pPr>
            <a:r>
              <a:rPr lang="en-US" altLang="en-US" dirty="0">
                <a:solidFill>
                  <a:prstClr val="black"/>
                </a:solidFill>
                <a:latin typeface="Calibri"/>
              </a:rPr>
              <a:t>  2023 NFHS Football Points of Emphasis-</a:t>
            </a:r>
          </a:p>
          <a:p>
            <a:pPr defTabSz="924506" eaLnBrk="1" hangingPunct="1">
              <a:buFont typeface="Wingdings" panose="05000000000000000000" pitchFamily="2" charset="2"/>
              <a:buChar char="ü"/>
              <a:defRPr/>
            </a:pPr>
            <a:r>
              <a:rPr lang="en-US" altLang="en-US" dirty="0">
                <a:solidFill>
                  <a:prstClr val="black"/>
                </a:solidFill>
                <a:latin typeface="Calibri"/>
              </a:rPr>
              <a:t>  2023 NFHS Football Rules Reminders-</a:t>
            </a:r>
          </a:p>
          <a:p>
            <a:pPr defTabSz="924506" eaLnBrk="1" hangingPunct="1">
              <a:buFont typeface="Wingdings" panose="05000000000000000000" pitchFamily="2" charset="2"/>
              <a:buChar char="ü"/>
              <a:defRPr/>
            </a:pPr>
            <a:r>
              <a:rPr lang="en-US" altLang="en-US" dirty="0">
                <a:solidFill>
                  <a:prstClr val="black"/>
                </a:solidFill>
                <a:latin typeface="Calibri"/>
              </a:rPr>
              <a:t>  2023-24 NFHS Football Information-</a:t>
            </a:r>
          </a:p>
          <a:p>
            <a:pPr defTabSz="924506" eaLnBrk="1" hangingPunct="1">
              <a:buFont typeface="Wingdings" panose="05000000000000000000" pitchFamily="2" charset="2"/>
              <a:buChar char="ü"/>
              <a:defRPr/>
            </a:pPr>
            <a:endParaRPr lang="en-US" altLang="en-US" sz="900" dirty="0">
              <a:solidFill>
                <a:prstClr val="black"/>
              </a:solidFill>
            </a:endParaRPr>
          </a:p>
          <a:p>
            <a:endParaRPr lang="en-US" dirty="0"/>
          </a:p>
        </p:txBody>
      </p:sp>
      <p:sp>
        <p:nvSpPr>
          <p:cNvPr id="4" name="Slide Number Placeholder 3"/>
          <p:cNvSpPr>
            <a:spLocks noGrp="1"/>
          </p:cNvSpPr>
          <p:nvPr>
            <p:ph type="sldNum" sz="quarter" idx="5"/>
          </p:nvPr>
        </p:nvSpPr>
        <p:spPr/>
        <p:txBody>
          <a:bodyPr/>
          <a:lstStyle/>
          <a:p>
            <a:pPr>
              <a:defRPr/>
            </a:pPr>
            <a:fld id="{8B4E09B2-6408-441F-BB3F-D03E0D1A73E8}" type="slidenum">
              <a:rPr lang="en-US" smtClean="0"/>
              <a:pPr>
                <a:defRPr/>
              </a:pPr>
              <a:t>1</a:t>
            </a:fld>
            <a:endParaRPr lang="en-US"/>
          </a:p>
        </p:txBody>
      </p:sp>
    </p:spTree>
    <p:extLst>
      <p:ext uri="{BB962C8B-B14F-4D97-AF65-F5344CB8AC3E}">
        <p14:creationId xmlns:p14="http://schemas.microsoft.com/office/powerpoint/2010/main" val="416846615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77500" lnSpcReduction="20000"/>
          </a:bodyPr>
          <a:lstStyle/>
          <a:p>
            <a:pPr defTabSz="924506" eaLnBrk="1" hangingPunct="1">
              <a:buFont typeface="Wingdings" panose="05000000000000000000" pitchFamily="2" charset="2"/>
              <a:buChar char="v"/>
              <a:defRPr/>
            </a:pPr>
            <a:r>
              <a:rPr lang="en-US" altLang="en-US" sz="800" b="1" u="sng" dirty="0">
                <a:solidFill>
                  <a:prstClr val="black"/>
                </a:solidFill>
                <a:cs typeface="Arial" panose="020B0604020202020204" pitchFamily="34" charset="0"/>
              </a:rPr>
              <a:t>Rule Change</a:t>
            </a:r>
            <a:r>
              <a:rPr lang="en-US" altLang="en-US" sz="800" b="1" dirty="0">
                <a:solidFill>
                  <a:prstClr val="black"/>
                </a:solidFill>
                <a:cs typeface="Arial" panose="020B0604020202020204" pitchFamily="34" charset="0"/>
              </a:rPr>
              <a:t>:</a:t>
            </a:r>
          </a:p>
          <a:p>
            <a:pPr defTabSz="924506" eaLnBrk="1" hangingPunct="1">
              <a:defRPr/>
            </a:pPr>
            <a:r>
              <a:rPr lang="en-US" sz="800" b="1" dirty="0">
                <a:solidFill>
                  <a:prstClr val="black"/>
                </a:solidFill>
                <a:cs typeface="Arial" panose="020B0604020202020204" pitchFamily="34" charset="0"/>
              </a:rPr>
              <a:t>RULE 10 – SECTION 4  BASIC SPOTS</a:t>
            </a:r>
          </a:p>
          <a:p>
            <a:pPr defTabSz="924506" eaLnBrk="1" hangingPunct="1">
              <a:defRPr/>
            </a:pPr>
            <a:r>
              <a:rPr lang="en-US" sz="800" b="1" dirty="0">
                <a:solidFill>
                  <a:srgbClr val="000000"/>
                </a:solidFill>
              </a:rPr>
              <a:t>ART. 1 . . . </a:t>
            </a:r>
            <a:r>
              <a:rPr lang="en-US" sz="800" dirty="0">
                <a:solidFill>
                  <a:srgbClr val="000000"/>
                </a:solidFill>
              </a:rPr>
              <a:t>If a foul occurs during a down, the basic spot is determined by the action that occurs during the down. This is the basic spot for penalty enforcement.</a:t>
            </a:r>
          </a:p>
          <a:p>
            <a:pPr algn="l"/>
            <a:r>
              <a:rPr lang="en-US" sz="800" b="1" dirty="0">
                <a:solidFill>
                  <a:srgbClr val="000000"/>
                </a:solidFill>
              </a:rPr>
              <a:t>ART. 2 . . . </a:t>
            </a:r>
            <a:r>
              <a:rPr lang="en-US" sz="800" dirty="0">
                <a:solidFill>
                  <a:srgbClr val="000000"/>
                </a:solidFill>
              </a:rPr>
              <a:t>The basic spot is the previous spot </a:t>
            </a:r>
            <a:r>
              <a:rPr lang="en-US" sz="800" u="sng" dirty="0">
                <a:solidFill>
                  <a:srgbClr val="FF0000"/>
                </a:solidFill>
              </a:rPr>
              <a:t>unless 8-5-2c applies for:</a:t>
            </a:r>
          </a:p>
          <a:p>
            <a:pPr algn="l"/>
            <a:r>
              <a:rPr lang="en-US" sz="800" dirty="0">
                <a:solidFill>
                  <a:srgbClr val="000000"/>
                </a:solidFill>
              </a:rPr>
              <a:t>a.  A foul which occurs simultaneously with the snap or free kick.</a:t>
            </a:r>
          </a:p>
          <a:p>
            <a:pPr algn="l"/>
            <a:r>
              <a:rPr lang="en-US" sz="800" dirty="0">
                <a:solidFill>
                  <a:srgbClr val="000000"/>
                </a:solidFill>
              </a:rPr>
              <a:t>b.  A foul which occurs during a loose ball play, as defined in 10-3-1. See 10-5-5 for special enforcement on roughing the passer. See 10-5-1b for special enforcement on kick-catching interference.</a:t>
            </a:r>
          </a:p>
          <a:p>
            <a:pPr algn="l"/>
            <a:r>
              <a:rPr lang="en-US" sz="800" dirty="0">
                <a:solidFill>
                  <a:srgbClr val="000000"/>
                </a:solidFill>
              </a:rPr>
              <a:t>c.  A foul which occurs during a down in which a legal kick occurs and an inadvertent whistle ends the down prior to possession by either team.</a:t>
            </a:r>
          </a:p>
          <a:p>
            <a:pPr algn="l"/>
            <a:r>
              <a:rPr lang="en-US" sz="800" u="sng" dirty="0">
                <a:solidFill>
                  <a:srgbClr val="FF0000"/>
                </a:solidFill>
              </a:rPr>
              <a:t>d.  A foul by A or B when the run or related run ends behind the line of scrimmage where there is no change of possession;</a:t>
            </a:r>
          </a:p>
          <a:p>
            <a:pPr algn="l"/>
            <a:r>
              <a:rPr lang="en-US" sz="800" u="sng" dirty="0">
                <a:solidFill>
                  <a:srgbClr val="FF0000"/>
                </a:solidFill>
              </a:rPr>
              <a:t>e.  A foul by A that occurs behind the line of scrimmage when the run or related run ends beyond the line of scrimmage;</a:t>
            </a:r>
          </a:p>
          <a:p>
            <a:pPr algn="l"/>
            <a:r>
              <a:rPr lang="en-US" sz="800" u="sng" dirty="0">
                <a:solidFill>
                  <a:srgbClr val="FF0000"/>
                </a:solidFill>
              </a:rPr>
              <a:t>f.  A foul by A that occurs beyond the line of scrimmage when the run or related run ends behind the line of scrimmage; and</a:t>
            </a:r>
          </a:p>
          <a:p>
            <a:pPr algn="l"/>
            <a:r>
              <a:rPr lang="en-US" sz="800" u="sng" dirty="0">
                <a:solidFill>
                  <a:srgbClr val="FF0000"/>
                </a:solidFill>
              </a:rPr>
              <a:t>g.  A foul by A or B when the run or related run ends behind the line of scrimmage before a change of possession.</a:t>
            </a:r>
            <a:r>
              <a:rPr lang="en-US" sz="800" dirty="0">
                <a:solidFill>
                  <a:srgbClr val="FF0000"/>
                </a:solidFill>
              </a:rPr>
              <a:t> …</a:t>
            </a:r>
          </a:p>
          <a:p>
            <a:pPr algn="l"/>
            <a:r>
              <a:rPr lang="en-US" sz="800" b="1" u="sng" dirty="0">
                <a:solidFill>
                  <a:srgbClr val="FF0000"/>
                </a:solidFill>
              </a:rPr>
              <a:t>ART. 4 . . . </a:t>
            </a:r>
            <a:r>
              <a:rPr lang="en-US" sz="800" u="sng" dirty="0">
                <a:solidFill>
                  <a:srgbClr val="FF0000"/>
                </a:solidFill>
              </a:rPr>
              <a:t>The basic spot is the spot of the foul for:</a:t>
            </a:r>
          </a:p>
          <a:p>
            <a:pPr algn="l"/>
            <a:r>
              <a:rPr lang="en-US" sz="800" u="sng" dirty="0">
                <a:solidFill>
                  <a:srgbClr val="FF0000"/>
                </a:solidFill>
              </a:rPr>
              <a:t>a.  Illegal batting or illegal kicking when the foul occurs behind the end of </a:t>
            </a:r>
            <a:r>
              <a:rPr lang="en-US" sz="800" u="sng" dirty="0" err="1">
                <a:solidFill>
                  <a:srgbClr val="FF0000"/>
                </a:solidFill>
              </a:rPr>
              <a:t>therun</a:t>
            </a:r>
            <a:r>
              <a:rPr lang="en-US" sz="800" u="sng" dirty="0">
                <a:solidFill>
                  <a:srgbClr val="FF0000"/>
                </a:solidFill>
              </a:rPr>
              <a:t> or related run;</a:t>
            </a:r>
          </a:p>
          <a:p>
            <a:pPr algn="l"/>
            <a:r>
              <a:rPr lang="en-US" sz="800" u="sng" dirty="0">
                <a:solidFill>
                  <a:srgbClr val="FF0000"/>
                </a:solidFill>
              </a:rPr>
              <a:t>b.  Illegal participation as in 9-6-4a and 9-6-4g;</a:t>
            </a:r>
          </a:p>
          <a:p>
            <a:pPr algn="l"/>
            <a:r>
              <a:rPr lang="en-US" sz="800" u="sng" dirty="0">
                <a:solidFill>
                  <a:srgbClr val="FF0000"/>
                </a:solidFill>
              </a:rPr>
              <a:t>c.  An illegal forward pass as in 7-5-2c and intentional grounding as in 7-5-2d;</a:t>
            </a:r>
          </a:p>
          <a:p>
            <a:pPr algn="l"/>
            <a:r>
              <a:rPr lang="en-US" sz="800" u="sng" dirty="0">
                <a:solidFill>
                  <a:srgbClr val="FF0000"/>
                </a:solidFill>
              </a:rPr>
              <a:t>d.  A foul by the team in possession that occurs behind the end of the run </a:t>
            </a:r>
            <a:r>
              <a:rPr lang="en-US" sz="800" u="sng" dirty="0" err="1">
                <a:solidFill>
                  <a:srgbClr val="FF0000"/>
                </a:solidFill>
              </a:rPr>
              <a:t>orrelated</a:t>
            </a:r>
            <a:r>
              <a:rPr lang="en-US" sz="800" u="sng" dirty="0">
                <a:solidFill>
                  <a:srgbClr val="FF0000"/>
                </a:solidFill>
              </a:rPr>
              <a:t> run following a change of possession;</a:t>
            </a:r>
          </a:p>
          <a:p>
            <a:pPr algn="l"/>
            <a:r>
              <a:rPr lang="en-US" sz="800" u="sng" dirty="0">
                <a:solidFill>
                  <a:srgbClr val="FF0000"/>
                </a:solidFill>
              </a:rPr>
              <a:t>e.  When A commits any foul in his end zone for which the penalty is accepted(8-5-2c); and</a:t>
            </a:r>
          </a:p>
          <a:p>
            <a:pPr algn="l"/>
            <a:r>
              <a:rPr lang="en-US" sz="800" u="sng" dirty="0">
                <a:solidFill>
                  <a:srgbClr val="FF0000"/>
                </a:solidFill>
              </a:rPr>
              <a:t>f.  A foul by A that occurs beyond the line of scrimmage during a running playas defined in 10-3-2 when:</a:t>
            </a:r>
          </a:p>
          <a:p>
            <a:pPr algn="l"/>
            <a:r>
              <a:rPr lang="en-US" sz="800" u="sng" dirty="0">
                <a:solidFill>
                  <a:srgbClr val="FF0000"/>
                </a:solidFill>
              </a:rPr>
              <a:t>1.  The run or related run ends beyond the line of scrimmage; and</a:t>
            </a:r>
          </a:p>
          <a:p>
            <a:pPr algn="l"/>
            <a:r>
              <a:rPr lang="en-US" sz="800" u="sng" dirty="0">
                <a:solidFill>
                  <a:srgbClr val="FF0000"/>
                </a:solidFill>
              </a:rPr>
              <a:t>2.  The foul occurs behind the end of the run or related run.</a:t>
            </a:r>
          </a:p>
          <a:p>
            <a:pPr algn="l"/>
            <a:r>
              <a:rPr lang="en-US" sz="800" b="1" dirty="0"/>
              <a:t>ART. 5 . . . </a:t>
            </a:r>
            <a:r>
              <a:rPr lang="en-US" sz="800" dirty="0"/>
              <a:t>The basic spot is the succeeding spot for:</a:t>
            </a:r>
          </a:p>
          <a:p>
            <a:pPr algn="l"/>
            <a:r>
              <a:rPr lang="en-US" sz="800" dirty="0"/>
              <a:t>a.  An unsportsmanlike foul.</a:t>
            </a:r>
          </a:p>
          <a:p>
            <a:pPr algn="l"/>
            <a:r>
              <a:rPr lang="en-US" sz="800" dirty="0"/>
              <a:t>b.  A dead-ball foul.</a:t>
            </a:r>
          </a:p>
          <a:p>
            <a:pPr algn="l"/>
            <a:r>
              <a:rPr lang="en-US" sz="800" dirty="0"/>
              <a:t>c.  A nonplayer foul.</a:t>
            </a:r>
          </a:p>
          <a:p>
            <a:pPr algn="l"/>
            <a:r>
              <a:rPr lang="en-US" sz="800" dirty="0"/>
              <a:t>d.  When the final result is a touchback.</a:t>
            </a:r>
          </a:p>
          <a:p>
            <a:pPr algn="l"/>
            <a:r>
              <a:rPr lang="en-US" sz="800" u="sng" dirty="0">
                <a:solidFill>
                  <a:srgbClr val="FF0000"/>
                </a:solidFill>
              </a:rPr>
              <a:t>e.  A foul by B when the run or related run ends beyond the line of scrimmage;</a:t>
            </a:r>
          </a:p>
          <a:p>
            <a:pPr algn="l"/>
            <a:r>
              <a:rPr lang="en-US" sz="800" u="sng" dirty="0">
                <a:solidFill>
                  <a:srgbClr val="FF0000"/>
                </a:solidFill>
              </a:rPr>
              <a:t>f.  A foul that occurs beyond the end of the run or related run following a change of possession; and</a:t>
            </a:r>
          </a:p>
          <a:p>
            <a:pPr algn="l"/>
            <a:r>
              <a:rPr lang="en-US" sz="800" u="sng" dirty="0">
                <a:solidFill>
                  <a:srgbClr val="FF0000"/>
                </a:solidFill>
              </a:rPr>
              <a:t>g.  A foul by A that occurs beyond the line of scrimmage during a running play as defined in 10-3-2 when:</a:t>
            </a:r>
          </a:p>
          <a:p>
            <a:pPr algn="l"/>
            <a:r>
              <a:rPr lang="en-US" sz="800" u="sng" dirty="0">
                <a:solidFill>
                  <a:srgbClr val="FF0000"/>
                </a:solidFill>
              </a:rPr>
              <a:t>1.  The run or related run ends beyond the line of scrimmage; and</a:t>
            </a:r>
          </a:p>
          <a:p>
            <a:pPr algn="l"/>
            <a:r>
              <a:rPr lang="en-US" sz="800" u="sng" dirty="0">
                <a:solidFill>
                  <a:srgbClr val="FF0000"/>
                </a:solidFill>
              </a:rPr>
              <a:t>2.  The foul occurs in advance of the end of the run or related run.</a:t>
            </a:r>
          </a:p>
          <a:p>
            <a:pPr algn="l"/>
            <a:r>
              <a:rPr lang="en-US" sz="800" b="1" dirty="0"/>
              <a:t>NOTE: </a:t>
            </a:r>
            <a:r>
              <a:rPr lang="en-US" sz="800" dirty="0"/>
              <a:t>The succeeding spot may, at the option of the offended team, be the subsequent kickoff as in 8-2-2, 8-2-3, 8-2-4 and 8-2-5. …</a:t>
            </a:r>
            <a:endParaRPr lang="en-US" sz="800" dirty="0">
              <a:solidFill>
                <a:prstClr val="black"/>
              </a:solidFill>
            </a:endParaRPr>
          </a:p>
          <a:p>
            <a:pPr algn="l"/>
            <a:r>
              <a:rPr lang="en-US" sz="800" b="1" u="sng" dirty="0">
                <a:solidFill>
                  <a:srgbClr val="FF0000"/>
                </a:solidFill>
              </a:rPr>
              <a:t>ART. 8 . . . </a:t>
            </a:r>
            <a:r>
              <a:rPr lang="en-US" sz="800" u="sng" dirty="0">
                <a:solidFill>
                  <a:srgbClr val="FF0000"/>
                </a:solidFill>
              </a:rPr>
              <a:t>The basic spot is the spot where the related run ends for a foul which occurs during a running play as defined in 10-3-2 unless the provisions of 10-4-2 through 10-4-7, or 10-5 apply.</a:t>
            </a:r>
          </a:p>
          <a:p>
            <a:pPr algn="l"/>
            <a:endParaRPr lang="en-US" sz="800" dirty="0">
              <a:solidFill>
                <a:prstClr val="black"/>
              </a:solidFill>
            </a:endParaRPr>
          </a:p>
          <a:p>
            <a:pPr defTabSz="924506" eaLnBrk="1" hangingPunct="1">
              <a:spcBef>
                <a:spcPts val="0"/>
              </a:spcBef>
              <a:buFont typeface="Wingdings" panose="05000000000000000000" pitchFamily="2" charset="2"/>
              <a:buChar char="v"/>
              <a:defRPr/>
            </a:pPr>
            <a:r>
              <a:rPr lang="en-US" altLang="en-US" sz="800" b="1" u="sng" dirty="0">
                <a:solidFill>
                  <a:prstClr val="black"/>
                </a:solidFill>
                <a:cs typeface="Calibri" panose="020F0502020204030204" pitchFamily="34" charset="0"/>
              </a:rPr>
              <a:t>Rationale for Change:</a:t>
            </a:r>
          </a:p>
          <a:p>
            <a:pPr defTabSz="891262">
              <a:defRPr/>
            </a:pPr>
            <a:r>
              <a:rPr lang="en-US" sz="800" dirty="0">
                <a:solidFill>
                  <a:prstClr val="black"/>
                </a:solidFill>
              </a:rPr>
              <a:t>This change restructures and clarifies the amendments to Rule 10 to eliminate the excessive penalty enforcements for offensive fouls that occur behind the line of scrimmage. This revision stipulates the basic spot for enforcement of fouls behind the line of scrimmage is the previous spot rather than the spot of the foul unless otherwise specified by rule. Current penalties for illegal kicking, batting and participation fouls, and provisions for offensive fouls occurring in the end zone that may result in a safety remain intact.</a:t>
            </a:r>
          </a:p>
          <a:p>
            <a:endParaRPr lang="en-US" dirty="0"/>
          </a:p>
        </p:txBody>
      </p:sp>
      <p:sp>
        <p:nvSpPr>
          <p:cNvPr id="4" name="Slide Number Placeholder 3"/>
          <p:cNvSpPr>
            <a:spLocks noGrp="1"/>
          </p:cNvSpPr>
          <p:nvPr>
            <p:ph type="sldNum" sz="quarter" idx="5"/>
          </p:nvPr>
        </p:nvSpPr>
        <p:spPr/>
        <p:txBody>
          <a:bodyPr/>
          <a:lstStyle/>
          <a:p>
            <a:pPr>
              <a:defRPr/>
            </a:pPr>
            <a:fld id="{8B4E09B2-6408-441F-BB3F-D03E0D1A73E8}" type="slidenum">
              <a:rPr lang="en-US" smtClean="0"/>
              <a:pPr>
                <a:defRPr/>
              </a:pPr>
              <a:t>10</a:t>
            </a:fld>
            <a:endParaRPr lang="en-US"/>
          </a:p>
        </p:txBody>
      </p:sp>
    </p:spTree>
    <p:extLst>
      <p:ext uri="{BB962C8B-B14F-4D97-AF65-F5344CB8AC3E}">
        <p14:creationId xmlns:p14="http://schemas.microsoft.com/office/powerpoint/2010/main" val="333562970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24506" eaLnBrk="1" hangingPunct="1">
              <a:buFont typeface="Wingdings" panose="05000000000000000000" pitchFamily="2" charset="2"/>
              <a:buChar char="v"/>
              <a:defRPr/>
            </a:pPr>
            <a:r>
              <a:rPr lang="en-US" altLang="en-US" b="1" u="sng" dirty="0">
                <a:solidFill>
                  <a:prstClr val="black"/>
                </a:solidFill>
                <a:latin typeface="Calibri"/>
              </a:rPr>
              <a:t>Comment on Slide</a:t>
            </a:r>
            <a:r>
              <a:rPr lang="en-US" altLang="en-US" b="1" dirty="0">
                <a:solidFill>
                  <a:prstClr val="black"/>
                </a:solidFill>
                <a:latin typeface="Calibri"/>
              </a:rPr>
              <a:t>:</a:t>
            </a:r>
          </a:p>
          <a:p>
            <a:pPr defTabSz="924506" eaLnBrk="1" hangingPunct="1">
              <a:defRPr/>
            </a:pPr>
            <a:endParaRPr lang="en-US" altLang="en-US" dirty="0">
              <a:solidFill>
                <a:prstClr val="black"/>
              </a:solidFill>
              <a:latin typeface="Calibri"/>
            </a:endParaRPr>
          </a:p>
          <a:p>
            <a:pPr defTabSz="924506" eaLnBrk="1" hangingPunct="1">
              <a:defRPr/>
            </a:pPr>
            <a:r>
              <a:rPr lang="en-US" dirty="0">
                <a:solidFill>
                  <a:prstClr val="black"/>
                </a:solidFill>
                <a:latin typeface="Calibri"/>
              </a:rPr>
              <a:t>See comments on slide.</a:t>
            </a:r>
          </a:p>
          <a:p>
            <a:endParaRPr lang="en-US" dirty="0"/>
          </a:p>
        </p:txBody>
      </p:sp>
      <p:sp>
        <p:nvSpPr>
          <p:cNvPr id="4" name="Slide Number Placeholder 3"/>
          <p:cNvSpPr>
            <a:spLocks noGrp="1"/>
          </p:cNvSpPr>
          <p:nvPr>
            <p:ph type="sldNum" sz="quarter" idx="5"/>
          </p:nvPr>
        </p:nvSpPr>
        <p:spPr/>
        <p:txBody>
          <a:bodyPr/>
          <a:lstStyle/>
          <a:p>
            <a:pPr>
              <a:defRPr/>
            </a:pPr>
            <a:fld id="{8B4E09B2-6408-441F-BB3F-D03E0D1A73E8}" type="slidenum">
              <a:rPr lang="en-US" smtClean="0"/>
              <a:pPr>
                <a:defRPr/>
              </a:pPr>
              <a:t>11</a:t>
            </a:fld>
            <a:endParaRPr lang="en-US"/>
          </a:p>
        </p:txBody>
      </p:sp>
    </p:spTree>
    <p:extLst>
      <p:ext uri="{BB962C8B-B14F-4D97-AF65-F5344CB8AC3E}">
        <p14:creationId xmlns:p14="http://schemas.microsoft.com/office/powerpoint/2010/main" val="159776204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24506" eaLnBrk="1" hangingPunct="1">
              <a:buFont typeface="Wingdings" panose="05000000000000000000" pitchFamily="2" charset="2"/>
              <a:buChar char="v"/>
              <a:defRPr/>
            </a:pPr>
            <a:r>
              <a:rPr lang="en-US" altLang="en-US" b="1" u="sng" dirty="0">
                <a:solidFill>
                  <a:prstClr val="black"/>
                </a:solidFill>
                <a:latin typeface="Calibri"/>
              </a:rPr>
              <a:t>Comment on Slide</a:t>
            </a:r>
            <a:r>
              <a:rPr lang="en-US" altLang="en-US" b="1" dirty="0">
                <a:solidFill>
                  <a:prstClr val="black"/>
                </a:solidFill>
                <a:latin typeface="Calibri"/>
              </a:rPr>
              <a:t>:</a:t>
            </a:r>
          </a:p>
          <a:p>
            <a:pPr defTabSz="924506" eaLnBrk="1" hangingPunct="1">
              <a:defRPr/>
            </a:pPr>
            <a:endParaRPr lang="en-US" altLang="en-US" dirty="0">
              <a:solidFill>
                <a:prstClr val="black"/>
              </a:solidFill>
              <a:latin typeface="Calibri"/>
            </a:endParaRPr>
          </a:p>
          <a:p>
            <a:pPr defTabSz="924506" eaLnBrk="1" hangingPunct="1">
              <a:defRPr/>
            </a:pPr>
            <a:r>
              <a:rPr lang="en-US" dirty="0">
                <a:solidFill>
                  <a:prstClr val="black"/>
                </a:solidFill>
                <a:latin typeface="Calibri"/>
              </a:rPr>
              <a:t>See comments on slide.</a:t>
            </a:r>
          </a:p>
          <a:p>
            <a:endParaRPr lang="en-US" dirty="0"/>
          </a:p>
        </p:txBody>
      </p:sp>
      <p:sp>
        <p:nvSpPr>
          <p:cNvPr id="4" name="Slide Number Placeholder 3"/>
          <p:cNvSpPr>
            <a:spLocks noGrp="1"/>
          </p:cNvSpPr>
          <p:nvPr>
            <p:ph type="sldNum" sz="quarter" idx="5"/>
          </p:nvPr>
        </p:nvSpPr>
        <p:spPr/>
        <p:txBody>
          <a:bodyPr/>
          <a:lstStyle/>
          <a:p>
            <a:pPr>
              <a:defRPr/>
            </a:pPr>
            <a:fld id="{8B4E09B2-6408-441F-BB3F-D03E0D1A73E8}" type="slidenum">
              <a:rPr lang="en-US" smtClean="0"/>
              <a:pPr>
                <a:defRPr/>
              </a:pPr>
              <a:t>12</a:t>
            </a:fld>
            <a:endParaRPr lang="en-US"/>
          </a:p>
        </p:txBody>
      </p:sp>
    </p:spTree>
    <p:extLst>
      <p:ext uri="{BB962C8B-B14F-4D97-AF65-F5344CB8AC3E}">
        <p14:creationId xmlns:p14="http://schemas.microsoft.com/office/powerpoint/2010/main" val="59204549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24506" eaLnBrk="1" hangingPunct="1">
              <a:buFont typeface="Wingdings" panose="05000000000000000000" pitchFamily="2" charset="2"/>
              <a:buChar char="v"/>
              <a:defRPr/>
            </a:pPr>
            <a:r>
              <a:rPr lang="en-US" altLang="en-US" b="1" u="sng" dirty="0">
                <a:solidFill>
                  <a:prstClr val="black"/>
                </a:solidFill>
                <a:latin typeface="Calibri"/>
              </a:rPr>
              <a:t>Comment on Slide</a:t>
            </a:r>
            <a:r>
              <a:rPr lang="en-US" altLang="en-US" b="1" dirty="0">
                <a:solidFill>
                  <a:prstClr val="black"/>
                </a:solidFill>
                <a:latin typeface="Calibri"/>
              </a:rPr>
              <a:t>:</a:t>
            </a:r>
          </a:p>
          <a:p>
            <a:pPr defTabSz="924506" eaLnBrk="1" hangingPunct="1">
              <a:defRPr/>
            </a:pPr>
            <a:endParaRPr lang="en-US" altLang="en-US" dirty="0">
              <a:solidFill>
                <a:prstClr val="black"/>
              </a:solidFill>
              <a:latin typeface="Calibri"/>
            </a:endParaRPr>
          </a:p>
          <a:p>
            <a:pPr defTabSz="924506" eaLnBrk="1" hangingPunct="1">
              <a:defRPr/>
            </a:pPr>
            <a:r>
              <a:rPr lang="en-US" dirty="0">
                <a:solidFill>
                  <a:prstClr val="black"/>
                </a:solidFill>
                <a:latin typeface="Calibri"/>
              </a:rPr>
              <a:t>See comments on slide.</a:t>
            </a:r>
          </a:p>
          <a:p>
            <a:endParaRPr lang="en-US" dirty="0"/>
          </a:p>
        </p:txBody>
      </p:sp>
      <p:sp>
        <p:nvSpPr>
          <p:cNvPr id="4" name="Slide Number Placeholder 3"/>
          <p:cNvSpPr>
            <a:spLocks noGrp="1"/>
          </p:cNvSpPr>
          <p:nvPr>
            <p:ph type="sldNum" sz="quarter" idx="5"/>
          </p:nvPr>
        </p:nvSpPr>
        <p:spPr/>
        <p:txBody>
          <a:bodyPr/>
          <a:lstStyle/>
          <a:p>
            <a:pPr>
              <a:defRPr/>
            </a:pPr>
            <a:fld id="{8B4E09B2-6408-441F-BB3F-D03E0D1A73E8}" type="slidenum">
              <a:rPr lang="en-US" smtClean="0"/>
              <a:pPr>
                <a:defRPr/>
              </a:pPr>
              <a:t>13</a:t>
            </a:fld>
            <a:endParaRPr lang="en-US"/>
          </a:p>
        </p:txBody>
      </p:sp>
    </p:spTree>
    <p:extLst>
      <p:ext uri="{BB962C8B-B14F-4D97-AF65-F5344CB8AC3E}">
        <p14:creationId xmlns:p14="http://schemas.microsoft.com/office/powerpoint/2010/main" val="261512738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24506" eaLnBrk="1" hangingPunct="1">
              <a:buFont typeface="Wingdings" panose="05000000000000000000" pitchFamily="2" charset="2"/>
              <a:buChar char="v"/>
              <a:defRPr/>
            </a:pPr>
            <a:r>
              <a:rPr lang="en-US" altLang="en-US" b="1" u="sng" dirty="0">
                <a:solidFill>
                  <a:prstClr val="black"/>
                </a:solidFill>
                <a:latin typeface="Calibri"/>
              </a:rPr>
              <a:t>Comment on Slide</a:t>
            </a:r>
            <a:r>
              <a:rPr lang="en-US" altLang="en-US" b="1" dirty="0">
                <a:solidFill>
                  <a:prstClr val="black"/>
                </a:solidFill>
                <a:latin typeface="Calibri"/>
              </a:rPr>
              <a:t>:</a:t>
            </a:r>
          </a:p>
          <a:p>
            <a:pPr defTabSz="924506" eaLnBrk="1" hangingPunct="1">
              <a:defRPr/>
            </a:pPr>
            <a:endParaRPr lang="en-US" altLang="en-US" dirty="0">
              <a:solidFill>
                <a:prstClr val="black"/>
              </a:solidFill>
              <a:latin typeface="Calibri"/>
            </a:endParaRPr>
          </a:p>
          <a:p>
            <a:pPr defTabSz="924506" eaLnBrk="1" hangingPunct="1">
              <a:defRPr/>
            </a:pPr>
            <a:r>
              <a:rPr lang="en-US" dirty="0">
                <a:solidFill>
                  <a:prstClr val="black"/>
                </a:solidFill>
                <a:latin typeface="Calibri"/>
              </a:rPr>
              <a:t>See comments on slide.</a:t>
            </a:r>
          </a:p>
          <a:p>
            <a:endParaRPr lang="en-US" dirty="0"/>
          </a:p>
        </p:txBody>
      </p:sp>
      <p:sp>
        <p:nvSpPr>
          <p:cNvPr id="4" name="Slide Number Placeholder 3"/>
          <p:cNvSpPr>
            <a:spLocks noGrp="1"/>
          </p:cNvSpPr>
          <p:nvPr>
            <p:ph type="sldNum" sz="quarter" idx="5"/>
          </p:nvPr>
        </p:nvSpPr>
        <p:spPr/>
        <p:txBody>
          <a:bodyPr/>
          <a:lstStyle/>
          <a:p>
            <a:pPr>
              <a:defRPr/>
            </a:pPr>
            <a:fld id="{8B4E09B2-6408-441F-BB3F-D03E0D1A73E8}" type="slidenum">
              <a:rPr lang="en-US" smtClean="0"/>
              <a:pPr>
                <a:defRPr/>
              </a:pPr>
              <a:t>14</a:t>
            </a:fld>
            <a:endParaRPr lang="en-US"/>
          </a:p>
        </p:txBody>
      </p:sp>
    </p:spTree>
    <p:extLst>
      <p:ext uri="{BB962C8B-B14F-4D97-AF65-F5344CB8AC3E}">
        <p14:creationId xmlns:p14="http://schemas.microsoft.com/office/powerpoint/2010/main" val="345741847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24506" eaLnBrk="1" hangingPunct="1">
              <a:buFont typeface="Wingdings" panose="05000000000000000000" pitchFamily="2" charset="2"/>
              <a:buChar char="v"/>
              <a:defRPr/>
            </a:pPr>
            <a:r>
              <a:rPr lang="en-US" altLang="en-US" b="1" u="sng" dirty="0">
                <a:solidFill>
                  <a:prstClr val="black"/>
                </a:solidFill>
                <a:latin typeface="Calibri"/>
              </a:rPr>
              <a:t>Comment on Slide</a:t>
            </a:r>
            <a:r>
              <a:rPr lang="en-US" altLang="en-US" b="1" dirty="0">
                <a:solidFill>
                  <a:prstClr val="black"/>
                </a:solidFill>
                <a:latin typeface="Calibri"/>
              </a:rPr>
              <a:t>:</a:t>
            </a:r>
          </a:p>
          <a:p>
            <a:pPr defTabSz="924506" eaLnBrk="1" hangingPunct="1">
              <a:defRPr/>
            </a:pPr>
            <a:endParaRPr lang="en-US" altLang="en-US" dirty="0">
              <a:solidFill>
                <a:prstClr val="black"/>
              </a:solidFill>
              <a:latin typeface="Calibri"/>
            </a:endParaRPr>
          </a:p>
          <a:p>
            <a:pPr defTabSz="924506" eaLnBrk="1" hangingPunct="1">
              <a:defRPr/>
            </a:pPr>
            <a:r>
              <a:rPr lang="en-US" dirty="0">
                <a:solidFill>
                  <a:prstClr val="black"/>
                </a:solidFill>
                <a:latin typeface="Calibri"/>
              </a:rPr>
              <a:t>See comments on slide.</a:t>
            </a:r>
          </a:p>
          <a:p>
            <a:endParaRPr lang="en-US" dirty="0"/>
          </a:p>
        </p:txBody>
      </p:sp>
      <p:sp>
        <p:nvSpPr>
          <p:cNvPr id="4" name="Slide Number Placeholder 3"/>
          <p:cNvSpPr>
            <a:spLocks noGrp="1"/>
          </p:cNvSpPr>
          <p:nvPr>
            <p:ph type="sldNum" sz="quarter" idx="5"/>
          </p:nvPr>
        </p:nvSpPr>
        <p:spPr/>
        <p:txBody>
          <a:bodyPr/>
          <a:lstStyle/>
          <a:p>
            <a:pPr>
              <a:defRPr/>
            </a:pPr>
            <a:fld id="{8B4E09B2-6408-441F-BB3F-D03E0D1A73E8}" type="slidenum">
              <a:rPr lang="en-US" smtClean="0"/>
              <a:pPr>
                <a:defRPr/>
              </a:pPr>
              <a:t>15</a:t>
            </a:fld>
            <a:endParaRPr lang="en-US"/>
          </a:p>
        </p:txBody>
      </p:sp>
    </p:spTree>
    <p:extLst>
      <p:ext uri="{BB962C8B-B14F-4D97-AF65-F5344CB8AC3E}">
        <p14:creationId xmlns:p14="http://schemas.microsoft.com/office/powerpoint/2010/main" val="365676067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24506" eaLnBrk="1" hangingPunct="1">
              <a:buFont typeface="Wingdings" panose="05000000000000000000" pitchFamily="2" charset="2"/>
              <a:buChar char="v"/>
              <a:defRPr/>
            </a:pPr>
            <a:r>
              <a:rPr lang="en-US" altLang="en-US" b="1" u="sng" dirty="0">
                <a:solidFill>
                  <a:prstClr val="black"/>
                </a:solidFill>
                <a:latin typeface="Calibri"/>
              </a:rPr>
              <a:t>Comment on Slide</a:t>
            </a:r>
            <a:r>
              <a:rPr lang="en-US" altLang="en-US" b="1" dirty="0">
                <a:solidFill>
                  <a:prstClr val="black"/>
                </a:solidFill>
                <a:latin typeface="Calibri"/>
              </a:rPr>
              <a:t>:</a:t>
            </a:r>
          </a:p>
          <a:p>
            <a:pPr defTabSz="924506" eaLnBrk="1" hangingPunct="1">
              <a:defRPr/>
            </a:pPr>
            <a:endParaRPr lang="en-US" altLang="en-US" dirty="0">
              <a:solidFill>
                <a:prstClr val="black"/>
              </a:solidFill>
              <a:latin typeface="Calibri"/>
            </a:endParaRPr>
          </a:p>
          <a:p>
            <a:pPr defTabSz="924506" eaLnBrk="1" hangingPunct="1">
              <a:defRPr/>
            </a:pPr>
            <a:r>
              <a:rPr lang="en-US" dirty="0">
                <a:solidFill>
                  <a:prstClr val="black"/>
                </a:solidFill>
                <a:latin typeface="Calibri"/>
              </a:rPr>
              <a:t>See comments on slide.</a:t>
            </a:r>
          </a:p>
          <a:p>
            <a:endParaRPr lang="en-US" dirty="0"/>
          </a:p>
        </p:txBody>
      </p:sp>
      <p:sp>
        <p:nvSpPr>
          <p:cNvPr id="4" name="Slide Number Placeholder 3"/>
          <p:cNvSpPr>
            <a:spLocks noGrp="1"/>
          </p:cNvSpPr>
          <p:nvPr>
            <p:ph type="sldNum" sz="quarter" idx="5"/>
          </p:nvPr>
        </p:nvSpPr>
        <p:spPr/>
        <p:txBody>
          <a:bodyPr/>
          <a:lstStyle/>
          <a:p>
            <a:pPr>
              <a:defRPr/>
            </a:pPr>
            <a:fld id="{8B4E09B2-6408-441F-BB3F-D03E0D1A73E8}" type="slidenum">
              <a:rPr lang="en-US" smtClean="0"/>
              <a:pPr>
                <a:defRPr/>
              </a:pPr>
              <a:t>16</a:t>
            </a:fld>
            <a:endParaRPr lang="en-US"/>
          </a:p>
        </p:txBody>
      </p:sp>
    </p:spTree>
    <p:extLst>
      <p:ext uri="{BB962C8B-B14F-4D97-AF65-F5344CB8AC3E}">
        <p14:creationId xmlns:p14="http://schemas.microsoft.com/office/powerpoint/2010/main" val="48413039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24506" eaLnBrk="1" hangingPunct="1">
              <a:buFont typeface="Wingdings" panose="05000000000000000000" pitchFamily="2" charset="2"/>
              <a:buChar char="v"/>
              <a:defRPr/>
            </a:pPr>
            <a:r>
              <a:rPr lang="en-US" altLang="en-US" b="1" u="sng" dirty="0">
                <a:solidFill>
                  <a:prstClr val="black"/>
                </a:solidFill>
                <a:latin typeface="Calibri"/>
              </a:rPr>
              <a:t>Comment on Slide</a:t>
            </a:r>
            <a:r>
              <a:rPr lang="en-US" altLang="en-US" b="1" dirty="0">
                <a:solidFill>
                  <a:prstClr val="black"/>
                </a:solidFill>
                <a:latin typeface="Calibri"/>
              </a:rPr>
              <a:t>:</a:t>
            </a:r>
          </a:p>
          <a:p>
            <a:pPr defTabSz="924506" eaLnBrk="1" hangingPunct="1">
              <a:defRPr/>
            </a:pPr>
            <a:endParaRPr lang="en-US" altLang="en-US" dirty="0">
              <a:solidFill>
                <a:prstClr val="black"/>
              </a:solidFill>
              <a:latin typeface="Calibri"/>
            </a:endParaRPr>
          </a:p>
          <a:p>
            <a:pPr defTabSz="924506" eaLnBrk="1" hangingPunct="1">
              <a:defRPr/>
            </a:pPr>
            <a:r>
              <a:rPr lang="en-US" dirty="0">
                <a:solidFill>
                  <a:prstClr val="black"/>
                </a:solidFill>
                <a:latin typeface="Calibri"/>
              </a:rPr>
              <a:t>See comments on slide.</a:t>
            </a:r>
          </a:p>
          <a:p>
            <a:endParaRPr lang="en-US" dirty="0"/>
          </a:p>
        </p:txBody>
      </p:sp>
      <p:sp>
        <p:nvSpPr>
          <p:cNvPr id="4" name="Slide Number Placeholder 3"/>
          <p:cNvSpPr>
            <a:spLocks noGrp="1"/>
          </p:cNvSpPr>
          <p:nvPr>
            <p:ph type="sldNum" sz="quarter" idx="5"/>
          </p:nvPr>
        </p:nvSpPr>
        <p:spPr/>
        <p:txBody>
          <a:bodyPr/>
          <a:lstStyle/>
          <a:p>
            <a:pPr>
              <a:defRPr/>
            </a:pPr>
            <a:fld id="{8B4E09B2-6408-441F-BB3F-D03E0D1A73E8}" type="slidenum">
              <a:rPr lang="en-US" smtClean="0"/>
              <a:pPr>
                <a:defRPr/>
              </a:pPr>
              <a:t>17</a:t>
            </a:fld>
            <a:endParaRPr lang="en-US"/>
          </a:p>
        </p:txBody>
      </p:sp>
    </p:spTree>
    <p:extLst>
      <p:ext uri="{BB962C8B-B14F-4D97-AF65-F5344CB8AC3E}">
        <p14:creationId xmlns:p14="http://schemas.microsoft.com/office/powerpoint/2010/main" val="328547324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24506" eaLnBrk="1" hangingPunct="1">
              <a:buFont typeface="Wingdings" panose="05000000000000000000" pitchFamily="2" charset="2"/>
              <a:buChar char="v"/>
              <a:defRPr/>
            </a:pPr>
            <a:r>
              <a:rPr lang="en-US" altLang="en-US" b="1" u="sng" dirty="0">
                <a:solidFill>
                  <a:prstClr val="black"/>
                </a:solidFill>
                <a:latin typeface="Calibri"/>
              </a:rPr>
              <a:t>Comment on Slide</a:t>
            </a:r>
            <a:r>
              <a:rPr lang="en-US" altLang="en-US" b="1" dirty="0">
                <a:solidFill>
                  <a:prstClr val="black"/>
                </a:solidFill>
                <a:latin typeface="Calibri"/>
              </a:rPr>
              <a:t>:</a:t>
            </a:r>
          </a:p>
          <a:p>
            <a:pPr defTabSz="924506" eaLnBrk="1" hangingPunct="1">
              <a:defRPr/>
            </a:pPr>
            <a:endParaRPr lang="en-US" altLang="en-US" dirty="0">
              <a:solidFill>
                <a:prstClr val="black"/>
              </a:solidFill>
              <a:latin typeface="Calibri"/>
            </a:endParaRPr>
          </a:p>
          <a:p>
            <a:pPr defTabSz="924506" eaLnBrk="1" hangingPunct="1">
              <a:defRPr/>
            </a:pPr>
            <a:r>
              <a:rPr lang="en-US" dirty="0">
                <a:solidFill>
                  <a:prstClr val="black"/>
                </a:solidFill>
                <a:latin typeface="Calibri"/>
              </a:rPr>
              <a:t>See comments on slide.</a:t>
            </a:r>
          </a:p>
          <a:p>
            <a:endParaRPr lang="en-US" dirty="0"/>
          </a:p>
        </p:txBody>
      </p:sp>
      <p:sp>
        <p:nvSpPr>
          <p:cNvPr id="4" name="Slide Number Placeholder 3"/>
          <p:cNvSpPr>
            <a:spLocks noGrp="1"/>
          </p:cNvSpPr>
          <p:nvPr>
            <p:ph type="sldNum" sz="quarter" idx="5"/>
          </p:nvPr>
        </p:nvSpPr>
        <p:spPr/>
        <p:txBody>
          <a:bodyPr/>
          <a:lstStyle/>
          <a:p>
            <a:pPr>
              <a:defRPr/>
            </a:pPr>
            <a:fld id="{8B4E09B2-6408-441F-BB3F-D03E0D1A73E8}" type="slidenum">
              <a:rPr lang="en-US" smtClean="0"/>
              <a:pPr>
                <a:defRPr/>
              </a:pPr>
              <a:t>18</a:t>
            </a:fld>
            <a:endParaRPr lang="en-US"/>
          </a:p>
        </p:txBody>
      </p:sp>
    </p:spTree>
    <p:extLst>
      <p:ext uri="{BB962C8B-B14F-4D97-AF65-F5344CB8AC3E}">
        <p14:creationId xmlns:p14="http://schemas.microsoft.com/office/powerpoint/2010/main" val="262351013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24506" eaLnBrk="1" hangingPunct="1">
              <a:buFont typeface="Wingdings" panose="05000000000000000000" pitchFamily="2" charset="2"/>
              <a:buChar char="v"/>
              <a:defRPr/>
            </a:pPr>
            <a:r>
              <a:rPr lang="en-US" altLang="en-US" b="1" u="sng" dirty="0">
                <a:solidFill>
                  <a:prstClr val="black"/>
                </a:solidFill>
                <a:latin typeface="+mn-lt"/>
                <a:cs typeface="Arial" panose="020B0604020202020204" pitchFamily="34" charset="0"/>
              </a:rPr>
              <a:t>Rule Change</a:t>
            </a:r>
            <a:r>
              <a:rPr lang="en-US" altLang="en-US" b="1" dirty="0">
                <a:solidFill>
                  <a:prstClr val="black"/>
                </a:solidFill>
                <a:latin typeface="+mn-lt"/>
                <a:cs typeface="Arial" panose="020B0604020202020204" pitchFamily="34" charset="0"/>
              </a:rPr>
              <a:t>:</a:t>
            </a:r>
          </a:p>
          <a:p>
            <a:pPr algn="l"/>
            <a:r>
              <a:rPr lang="en-US" b="1" dirty="0">
                <a:latin typeface="+mn-lt"/>
              </a:rPr>
              <a:t>SIX-PLAYER</a:t>
            </a:r>
          </a:p>
          <a:p>
            <a:pPr algn="l"/>
            <a:r>
              <a:rPr lang="en-US" b="1" dirty="0">
                <a:latin typeface="+mn-lt"/>
              </a:rPr>
              <a:t>GENERAL:  </a:t>
            </a:r>
            <a:r>
              <a:rPr lang="en-US" dirty="0">
                <a:latin typeface="+mn-lt"/>
              </a:rPr>
              <a:t>Eleven-player rules are used for six-player football with these listed modifications. …</a:t>
            </a:r>
            <a:endParaRPr lang="en-US" altLang="en-US" dirty="0">
              <a:solidFill>
                <a:prstClr val="black"/>
              </a:solidFill>
              <a:latin typeface="+mn-lt"/>
              <a:cs typeface="Calibri" panose="020F0502020204030204" pitchFamily="34" charset="0"/>
            </a:endParaRPr>
          </a:p>
          <a:p>
            <a:pPr defTabSz="924506">
              <a:defRPr/>
            </a:pPr>
            <a:r>
              <a:rPr lang="en-US" b="1" dirty="0">
                <a:latin typeface="+mn-lt"/>
              </a:rPr>
              <a:t>RULE 7: …</a:t>
            </a:r>
            <a:endParaRPr lang="en-US" altLang="en-US" dirty="0">
              <a:solidFill>
                <a:prstClr val="black"/>
              </a:solidFill>
              <a:latin typeface="+mn-lt"/>
              <a:cs typeface="Calibri" panose="020F0502020204030204" pitchFamily="34" charset="0"/>
            </a:endParaRPr>
          </a:p>
          <a:p>
            <a:pPr algn="l"/>
            <a:r>
              <a:rPr lang="en-US" u="sng" dirty="0">
                <a:solidFill>
                  <a:srgbClr val="FF0000"/>
                </a:solidFill>
                <a:latin typeface="+mn-lt"/>
              </a:rPr>
              <a:t>g.  A direct forward handoff may be made during a scrimmage down before a change of possession, provided both players are in or behind the neutral zone unless it is to the snapper.</a:t>
            </a:r>
            <a:r>
              <a:rPr lang="en-US" dirty="0">
                <a:solidFill>
                  <a:srgbClr val="FF0000"/>
                </a:solidFill>
                <a:latin typeface="+mn-lt"/>
              </a:rPr>
              <a:t> …</a:t>
            </a:r>
            <a:endParaRPr lang="en-US" u="sng" dirty="0">
              <a:solidFill>
                <a:srgbClr val="FF0000"/>
              </a:solidFill>
              <a:latin typeface="+mn-lt"/>
            </a:endParaRPr>
          </a:p>
          <a:p>
            <a:pPr defTabSz="924506">
              <a:defRPr/>
            </a:pPr>
            <a:endParaRPr lang="en-US" altLang="en-US" dirty="0">
              <a:solidFill>
                <a:prstClr val="black"/>
              </a:solidFill>
              <a:latin typeface="+mn-lt"/>
              <a:cs typeface="Calibri" panose="020F0502020204030204" pitchFamily="34" charset="0"/>
            </a:endParaRPr>
          </a:p>
          <a:p>
            <a:pPr defTabSz="924506" eaLnBrk="1" hangingPunct="1">
              <a:spcBef>
                <a:spcPts val="0"/>
              </a:spcBef>
              <a:buFont typeface="Wingdings" panose="05000000000000000000" pitchFamily="2" charset="2"/>
              <a:buChar char="v"/>
              <a:defRPr/>
            </a:pPr>
            <a:r>
              <a:rPr lang="en-US" altLang="en-US" b="1" u="sng" dirty="0">
                <a:solidFill>
                  <a:prstClr val="black"/>
                </a:solidFill>
                <a:latin typeface="+mn-lt"/>
                <a:cs typeface="Calibri" panose="020F0502020204030204" pitchFamily="34" charset="0"/>
              </a:rPr>
              <a:t>Rationale for Change:</a:t>
            </a:r>
          </a:p>
          <a:p>
            <a:pPr algn="l"/>
            <a:r>
              <a:rPr lang="en-US" dirty="0">
                <a:latin typeface="+mn-lt"/>
              </a:rPr>
              <a:t>The change allows the ball to be handed forward on a running play, including to the guards/ends, while prohibiting handing the ball to the snapper provided both players are behind the neutral zone. </a:t>
            </a:r>
            <a:endParaRPr lang="en-US" dirty="0">
              <a:solidFill>
                <a:prstClr val="black"/>
              </a:solidFill>
              <a:latin typeface="+mn-lt"/>
            </a:endParaRPr>
          </a:p>
          <a:p>
            <a:endParaRPr lang="en-US" dirty="0"/>
          </a:p>
        </p:txBody>
      </p:sp>
      <p:sp>
        <p:nvSpPr>
          <p:cNvPr id="4" name="Slide Number Placeholder 3"/>
          <p:cNvSpPr>
            <a:spLocks noGrp="1"/>
          </p:cNvSpPr>
          <p:nvPr>
            <p:ph type="sldNum" sz="quarter" idx="5"/>
          </p:nvPr>
        </p:nvSpPr>
        <p:spPr/>
        <p:txBody>
          <a:bodyPr/>
          <a:lstStyle/>
          <a:p>
            <a:pPr>
              <a:defRPr/>
            </a:pPr>
            <a:fld id="{8B4E09B2-6408-441F-BB3F-D03E0D1A73E8}" type="slidenum">
              <a:rPr lang="en-US" smtClean="0"/>
              <a:pPr>
                <a:defRPr/>
              </a:pPr>
              <a:t>19</a:t>
            </a:fld>
            <a:endParaRPr lang="en-US"/>
          </a:p>
        </p:txBody>
      </p:sp>
    </p:spTree>
    <p:extLst>
      <p:ext uri="{BB962C8B-B14F-4D97-AF65-F5344CB8AC3E}">
        <p14:creationId xmlns:p14="http://schemas.microsoft.com/office/powerpoint/2010/main" val="187236227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defTabSz="924506" eaLnBrk="1" hangingPunct="1">
              <a:buFont typeface="Wingdings" panose="05000000000000000000" pitchFamily="2" charset="2"/>
              <a:buChar char="v"/>
              <a:defRPr/>
            </a:pPr>
            <a:r>
              <a:rPr lang="en-US" altLang="en-US" sz="1000" b="1" u="sng" dirty="0">
                <a:solidFill>
                  <a:prstClr val="black"/>
                </a:solidFill>
                <a:cs typeface="Arial" panose="020B0604020202020204" pitchFamily="34" charset="0"/>
              </a:rPr>
              <a:t>Rule Change</a:t>
            </a:r>
            <a:r>
              <a:rPr lang="en-US" altLang="en-US" sz="1000" b="1" dirty="0">
                <a:solidFill>
                  <a:prstClr val="black"/>
                </a:solidFill>
                <a:cs typeface="Arial" panose="020B0604020202020204" pitchFamily="34" charset="0"/>
              </a:rPr>
              <a:t>:</a:t>
            </a:r>
          </a:p>
          <a:p>
            <a:pPr defTabSz="924506" eaLnBrk="1" hangingPunct="1">
              <a:defRPr/>
            </a:pPr>
            <a:r>
              <a:rPr lang="en-US" altLang="en-US" sz="1000" b="1" dirty="0">
                <a:solidFill>
                  <a:prstClr val="black"/>
                </a:solidFill>
                <a:cs typeface="Arial" panose="020B0604020202020204" pitchFamily="34" charset="0"/>
              </a:rPr>
              <a:t>RULE 1 – SECTION 5  PLAYER EQUIPMENT                                                     </a:t>
            </a:r>
          </a:p>
          <a:p>
            <a:pPr defTabSz="891262">
              <a:defRPr/>
            </a:pPr>
            <a:r>
              <a:rPr lang="en-US" sz="1000" b="1" dirty="0"/>
              <a:t>ART. 3 . . . </a:t>
            </a:r>
            <a:r>
              <a:rPr lang="en-US" sz="1000" dirty="0"/>
              <a:t>Illegal equipment. No player shall participate while wearing illegal equipment. This applies to any equipment, which in the opinion of the umpire is dangerous, confusing or inappropriate. Illegal equipment shall always include but is not limited to:</a:t>
            </a:r>
          </a:p>
          <a:p>
            <a:pPr algn="l"/>
            <a:r>
              <a:rPr lang="en-US" sz="1000" dirty="0"/>
              <a:t>a.  The following items related to the Game Uniform: …</a:t>
            </a:r>
            <a:endParaRPr lang="en-US" altLang="en-US" sz="1000" dirty="0">
              <a:solidFill>
                <a:prstClr val="black"/>
              </a:solidFill>
              <a:cs typeface="Calibri" panose="020F0502020204030204" pitchFamily="34" charset="0"/>
            </a:endParaRPr>
          </a:p>
          <a:p>
            <a:pPr algn="l"/>
            <a:r>
              <a:rPr lang="en-US" sz="1000" dirty="0"/>
              <a:t>5. Uniform adornments, with the exception of:</a:t>
            </a:r>
          </a:p>
          <a:p>
            <a:pPr algn="l"/>
            <a:r>
              <a:rPr lang="en-US" sz="1000" dirty="0"/>
              <a:t>(a) One moisture-absorbing solid-colored towel that:</a:t>
            </a:r>
          </a:p>
          <a:p>
            <a:pPr algn="l"/>
            <a:r>
              <a:rPr lang="en-US" sz="1000" u="sng" dirty="0">
                <a:solidFill>
                  <a:srgbClr val="FF0000"/>
                </a:solidFill>
              </a:rPr>
              <a:t>(1) </a:t>
            </a:r>
            <a:r>
              <a:rPr lang="en-US" sz="1000" dirty="0"/>
              <a:t>is not ball- or penalty flag-colored;</a:t>
            </a:r>
          </a:p>
          <a:p>
            <a:pPr algn="l"/>
            <a:r>
              <a:rPr lang="en-US" sz="1000" u="sng" dirty="0">
                <a:solidFill>
                  <a:srgbClr val="FF0000"/>
                </a:solidFill>
              </a:rPr>
              <a:t>(2) </a:t>
            </a:r>
            <a:r>
              <a:rPr lang="en-US" sz="1000" dirty="0"/>
              <a:t>is no less than 4 inches in width and 12 inches in length;</a:t>
            </a:r>
          </a:p>
          <a:p>
            <a:pPr algn="l"/>
            <a:r>
              <a:rPr lang="en-US" sz="1000" u="sng" dirty="0">
                <a:solidFill>
                  <a:srgbClr val="FF0000"/>
                </a:solidFill>
              </a:rPr>
              <a:t>(3) </a:t>
            </a:r>
            <a:r>
              <a:rPr lang="en-US" sz="1000" dirty="0"/>
              <a:t>is no greater than 18 inches in width and 36 inches in length;</a:t>
            </a:r>
          </a:p>
          <a:p>
            <a:pPr algn="l"/>
            <a:r>
              <a:rPr lang="en-US" sz="1000" u="sng" dirty="0">
                <a:solidFill>
                  <a:srgbClr val="FF0000"/>
                </a:solidFill>
              </a:rPr>
              <a:t>(4) </a:t>
            </a:r>
            <a:r>
              <a:rPr lang="en-US" sz="1000" dirty="0"/>
              <a:t>has no more than one visible manufacturer's logo/trademark reference that does not exceed 2¼ square inches </a:t>
            </a:r>
            <a:r>
              <a:rPr lang="en-US" sz="1000" u="sng" dirty="0">
                <a:solidFill>
                  <a:srgbClr val="FF0000"/>
                </a:solidFill>
              </a:rPr>
              <a:t>and does not exceed 2¼ inches in any dimension; and</a:t>
            </a:r>
          </a:p>
          <a:p>
            <a:pPr algn="l"/>
            <a:r>
              <a:rPr lang="en-US" sz="1000" u="sng" dirty="0">
                <a:solidFill>
                  <a:srgbClr val="FF0000"/>
                </a:solidFill>
              </a:rPr>
              <a:t>(5) has no more than one school logo/trademark reference that does not exceed 2¼ square inches and does not exceed 2¼ inches in any dimension. </a:t>
            </a:r>
            <a:r>
              <a:rPr lang="en-US" sz="1000" dirty="0">
                <a:solidFill>
                  <a:srgbClr val="FF0000"/>
                </a:solidFill>
              </a:rPr>
              <a:t>…</a:t>
            </a:r>
          </a:p>
          <a:p>
            <a:pPr defTabSz="924506">
              <a:defRPr/>
            </a:pPr>
            <a:endParaRPr lang="en-US" altLang="en-US" sz="1000" dirty="0">
              <a:solidFill>
                <a:prstClr val="black"/>
              </a:solidFill>
              <a:cs typeface="Calibri" panose="020F0502020204030204" pitchFamily="34" charset="0"/>
            </a:endParaRPr>
          </a:p>
          <a:p>
            <a:pPr defTabSz="924506" eaLnBrk="1" hangingPunct="1">
              <a:spcBef>
                <a:spcPts val="0"/>
              </a:spcBef>
              <a:buFont typeface="Wingdings" panose="05000000000000000000" pitchFamily="2" charset="2"/>
              <a:buChar char="v"/>
              <a:defRPr/>
            </a:pPr>
            <a:r>
              <a:rPr lang="en-US" altLang="en-US" sz="1000" b="1" u="sng" dirty="0">
                <a:solidFill>
                  <a:prstClr val="black"/>
                </a:solidFill>
                <a:cs typeface="Calibri" panose="020F0502020204030204" pitchFamily="34" charset="0"/>
              </a:rPr>
              <a:t>Rationale for Change:</a:t>
            </a:r>
          </a:p>
          <a:p>
            <a:pPr defTabSz="924506">
              <a:defRPr/>
            </a:pPr>
            <a:r>
              <a:rPr lang="en-US" sz="1000" dirty="0">
                <a:solidFill>
                  <a:prstClr val="black"/>
                </a:solidFill>
              </a:rPr>
              <a:t>Player towels may contain one manufacturer’s logo and/or one school logo neither exceeding 2¼ square inches. Towels must be a solid color but now do not have to be the same solid color for each player. Towels may not be ball- or penalty-flag colored.</a:t>
            </a:r>
            <a:endParaRPr lang="en-US" altLang="en-US" sz="1000" b="1" u="sng" dirty="0">
              <a:solidFill>
                <a:prstClr val="black"/>
              </a:solidFill>
              <a:cs typeface="Calibri" panose="020F0502020204030204" pitchFamily="34" charset="0"/>
            </a:endParaRPr>
          </a:p>
          <a:p>
            <a:pPr defTabSz="924506" eaLnBrk="1" hangingPunct="1">
              <a:spcBef>
                <a:spcPts val="0"/>
              </a:spcBef>
              <a:defRPr/>
            </a:pPr>
            <a:endParaRPr lang="en-US" altLang="en-US" sz="1000" b="1" u="sng" dirty="0">
              <a:solidFill>
                <a:prstClr val="black"/>
              </a:solidFill>
              <a:cs typeface="Calibri" panose="020F0502020204030204" pitchFamily="34" charset="0"/>
            </a:endParaRPr>
          </a:p>
          <a:p>
            <a:pPr defTabSz="924506" eaLnBrk="1" hangingPunct="1">
              <a:spcBef>
                <a:spcPts val="0"/>
              </a:spcBef>
              <a:buFont typeface="Wingdings" panose="05000000000000000000" pitchFamily="2" charset="2"/>
              <a:buChar char="v"/>
              <a:defRPr/>
            </a:pPr>
            <a:r>
              <a:rPr lang="en-US" altLang="en-US" sz="1000" b="1" u="sng" dirty="0">
                <a:solidFill>
                  <a:prstClr val="black"/>
                </a:solidFill>
                <a:cs typeface="Calibri" panose="020F0502020204030204" pitchFamily="34" charset="0"/>
              </a:rPr>
              <a:t>Case Book:</a:t>
            </a:r>
            <a:r>
              <a:rPr lang="en-US" altLang="en-US" sz="1000" dirty="0">
                <a:solidFill>
                  <a:prstClr val="black"/>
                </a:solidFill>
                <a:cs typeface="Calibri" panose="020F0502020204030204" pitchFamily="34" charset="0"/>
              </a:rPr>
              <a:t>  See SITUATION 3.5.10L</a:t>
            </a:r>
            <a:endParaRPr lang="en-US" sz="1000" dirty="0">
              <a:solidFill>
                <a:prstClr val="black"/>
              </a:solidFill>
            </a:endParaRPr>
          </a:p>
          <a:p>
            <a:endParaRPr lang="en-US" dirty="0"/>
          </a:p>
        </p:txBody>
      </p:sp>
      <p:sp>
        <p:nvSpPr>
          <p:cNvPr id="4" name="Slide Number Placeholder 3"/>
          <p:cNvSpPr>
            <a:spLocks noGrp="1"/>
          </p:cNvSpPr>
          <p:nvPr>
            <p:ph type="sldNum" sz="quarter" idx="5"/>
          </p:nvPr>
        </p:nvSpPr>
        <p:spPr/>
        <p:txBody>
          <a:bodyPr/>
          <a:lstStyle/>
          <a:p>
            <a:pPr defTabSz="924506">
              <a:defRPr/>
            </a:pPr>
            <a:fld id="{8B4E09B2-6408-441F-BB3F-D03E0D1A73E8}" type="slidenum">
              <a:rPr lang="en-US">
                <a:solidFill>
                  <a:prstClr val="black"/>
                </a:solidFill>
              </a:rPr>
              <a:pPr defTabSz="924506">
                <a:defRPr/>
              </a:pPr>
              <a:t>2</a:t>
            </a:fld>
            <a:endParaRPr lang="en-US">
              <a:solidFill>
                <a:prstClr val="black"/>
              </a:solidFill>
            </a:endParaRPr>
          </a:p>
        </p:txBody>
      </p:sp>
    </p:spTree>
    <p:extLst>
      <p:ext uri="{BB962C8B-B14F-4D97-AF65-F5344CB8AC3E}">
        <p14:creationId xmlns:p14="http://schemas.microsoft.com/office/powerpoint/2010/main" val="167760845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a:defRPr/>
            </a:pPr>
            <a:fld id="{8B4E09B2-6408-441F-BB3F-D03E0D1A73E8}" type="slidenum">
              <a:rPr lang="en-US" smtClean="0"/>
              <a:pPr>
                <a:defRPr/>
              </a:pPr>
              <a:t>20</a:t>
            </a:fld>
            <a:endParaRPr lang="en-US"/>
          </a:p>
        </p:txBody>
      </p:sp>
    </p:spTree>
    <p:extLst>
      <p:ext uri="{BB962C8B-B14F-4D97-AF65-F5344CB8AC3E}">
        <p14:creationId xmlns:p14="http://schemas.microsoft.com/office/powerpoint/2010/main" val="181242240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10000"/>
          </a:bodyPr>
          <a:lstStyle/>
          <a:p>
            <a:pPr defTabSz="924506" eaLnBrk="1" hangingPunct="1">
              <a:buFont typeface="Wingdings" panose="05000000000000000000" pitchFamily="2" charset="2"/>
              <a:buChar char="v"/>
              <a:defRPr/>
            </a:pPr>
            <a:r>
              <a:rPr lang="en-US" altLang="en-US" b="1" u="sng" dirty="0">
                <a:solidFill>
                  <a:prstClr val="black"/>
                </a:solidFill>
                <a:latin typeface="Calibri"/>
                <a:cs typeface="Arial" panose="020B0604020202020204" pitchFamily="34" charset="0"/>
              </a:rPr>
              <a:t>Rules Reminder</a:t>
            </a:r>
            <a:r>
              <a:rPr lang="en-US" altLang="en-US" b="1" dirty="0">
                <a:solidFill>
                  <a:prstClr val="black"/>
                </a:solidFill>
                <a:latin typeface="Calibri"/>
                <a:cs typeface="Arial" panose="020B0604020202020204" pitchFamily="34" charset="0"/>
              </a:rPr>
              <a:t>:</a:t>
            </a:r>
          </a:p>
          <a:p>
            <a:pPr defTabSz="924506">
              <a:spcBef>
                <a:spcPts val="0"/>
              </a:spcBef>
              <a:defRPr/>
            </a:pPr>
            <a:r>
              <a:rPr lang="en-US" altLang="en-US" b="1" dirty="0">
                <a:solidFill>
                  <a:prstClr val="black"/>
                </a:solidFill>
                <a:latin typeface="Calibri"/>
                <a:cs typeface="Calibri" panose="020F0502020204030204" pitchFamily="34" charset="0"/>
              </a:rPr>
              <a:t>RULE 1 – SECTION 2  THE FIELD AND MARKINGS …</a:t>
            </a:r>
            <a:endParaRPr lang="en-US" dirty="0">
              <a:solidFill>
                <a:prstClr val="black"/>
              </a:solidFill>
              <a:latin typeface="Calibri"/>
            </a:endParaRPr>
          </a:p>
          <a:p>
            <a:pPr defTabSz="924506">
              <a:defRPr/>
            </a:pPr>
            <a:r>
              <a:rPr lang="en-US" b="1" dirty="0">
                <a:solidFill>
                  <a:prstClr val="black"/>
                </a:solidFill>
                <a:latin typeface="Calibri"/>
              </a:rPr>
              <a:t>ART. 3 . . . </a:t>
            </a:r>
            <a:r>
              <a:rPr lang="en-US" dirty="0">
                <a:solidFill>
                  <a:prstClr val="black"/>
                </a:solidFill>
                <a:latin typeface="Calibri"/>
              </a:rPr>
              <a:t>Lines and other markings: …</a:t>
            </a:r>
          </a:p>
          <a:p>
            <a:pPr defTabSz="924506">
              <a:defRPr/>
            </a:pPr>
            <a:r>
              <a:rPr lang="en-US" dirty="0">
                <a:solidFill>
                  <a:prstClr val="black"/>
                </a:solidFill>
                <a:latin typeface="Calibri"/>
              </a:rPr>
              <a:t>g. Team boxes shall be marked on each side of the field outside the coaches’ area between the 25-yard lines for use of coaches, substitutes, athletic trainers, etc., affiliated with the team. The coaches' area is a minimum of a 2-yard belt between the front of the team box and the sideline, and becomes a restricted area when the ball is live.</a:t>
            </a:r>
          </a:p>
          <a:p>
            <a:pPr defTabSz="924506">
              <a:defRPr/>
            </a:pPr>
            <a:r>
              <a:rPr lang="en-US" b="1" dirty="0">
                <a:solidFill>
                  <a:prstClr val="black"/>
                </a:solidFill>
                <a:latin typeface="Calibri"/>
              </a:rPr>
              <a:t>NOTES:</a:t>
            </a:r>
          </a:p>
          <a:p>
            <a:pPr defTabSz="924506">
              <a:defRPr/>
            </a:pPr>
            <a:r>
              <a:rPr lang="en-US" dirty="0">
                <a:solidFill>
                  <a:prstClr val="black"/>
                </a:solidFill>
                <a:latin typeface="Calibri"/>
              </a:rPr>
              <a:t>1. It is permissible for both team boxes to be on the same side of the field, provided each team box is marked between respective 20- and 45-yard lines.</a:t>
            </a:r>
          </a:p>
          <a:p>
            <a:pPr defTabSz="924506">
              <a:defRPr/>
            </a:pPr>
            <a:r>
              <a:rPr lang="en-US" dirty="0">
                <a:solidFill>
                  <a:prstClr val="black"/>
                </a:solidFill>
                <a:latin typeface="Calibri"/>
              </a:rPr>
              <a:t>2. It is recommended goal lines and the team box boundaries be marked in a color which contrasts with other field markings and the area between the sidelines and the team box boundaries be solid white or marked with diagonal lines.</a:t>
            </a:r>
          </a:p>
          <a:p>
            <a:pPr defTabSz="924506">
              <a:defRPr/>
            </a:pPr>
            <a:r>
              <a:rPr lang="en-US" u="none" dirty="0">
                <a:solidFill>
                  <a:schemeClr val="bg2">
                    <a:lumMod val="10000"/>
                  </a:schemeClr>
                </a:solidFill>
                <a:latin typeface="Calibri"/>
              </a:rPr>
              <a:t>3. It is permissible for state associations to approve an extension of the team box and to determine the individuals who may be in the extended area, provided such extension is the same for both teams.</a:t>
            </a:r>
          </a:p>
          <a:p>
            <a:pPr defTabSz="924506">
              <a:defRPr/>
            </a:pPr>
            <a:endParaRPr lang="en-US" u="sng" dirty="0">
              <a:solidFill>
                <a:prstClr val="black"/>
              </a:solidFill>
              <a:latin typeface="Calibri"/>
            </a:endParaRPr>
          </a:p>
          <a:p>
            <a:pPr defTabSz="924506">
              <a:defRPr/>
            </a:pPr>
            <a:r>
              <a:rPr lang="en-US" b="1" dirty="0">
                <a:solidFill>
                  <a:prstClr val="black"/>
                </a:solidFill>
                <a:latin typeface="Calibri"/>
              </a:rPr>
              <a:t>RULE 1 – TABLE 1-7 – TABLE OF STATE ASSOCIATION ADOPTIONS …</a:t>
            </a:r>
          </a:p>
          <a:p>
            <a:pPr defTabSz="924506">
              <a:defRPr/>
            </a:pPr>
            <a:r>
              <a:rPr lang="en-US" b="0" u="none" dirty="0">
                <a:solidFill>
                  <a:schemeClr val="bg2">
                    <a:lumMod val="10000"/>
                  </a:schemeClr>
                </a:solidFill>
                <a:latin typeface="Calibri"/>
              </a:rPr>
              <a:t>3. </a:t>
            </a:r>
            <a:r>
              <a:rPr lang="en-US" u="none" dirty="0">
                <a:solidFill>
                  <a:schemeClr val="bg2">
                    <a:lumMod val="10000"/>
                  </a:schemeClr>
                </a:solidFill>
                <a:latin typeface="Calibri"/>
              </a:rPr>
              <a:t>Approve an extension of the team box if the same for both teams. (1-2-3g NOTE 3)</a:t>
            </a:r>
            <a:endParaRPr lang="en-US" b="1" u="none" dirty="0">
              <a:solidFill>
                <a:schemeClr val="bg2">
                  <a:lumMod val="10000"/>
                </a:schemeClr>
              </a:solidFill>
              <a:latin typeface="Calibri"/>
            </a:endParaRPr>
          </a:p>
          <a:p>
            <a:pPr defTabSz="924506">
              <a:defRPr/>
            </a:pPr>
            <a:endParaRPr lang="en-US" altLang="en-US" b="1" dirty="0">
              <a:solidFill>
                <a:prstClr val="black"/>
              </a:solidFill>
              <a:latin typeface="Calibri"/>
              <a:cs typeface="Calibri" panose="020F0502020204030204" pitchFamily="34" charset="0"/>
            </a:endParaRPr>
          </a:p>
          <a:p>
            <a:pPr defTabSz="924506" eaLnBrk="1" hangingPunct="1">
              <a:spcBef>
                <a:spcPts val="0"/>
              </a:spcBef>
              <a:buFont typeface="Wingdings" panose="05000000000000000000" pitchFamily="2" charset="2"/>
              <a:buChar char="v"/>
              <a:defRPr/>
            </a:pPr>
            <a:r>
              <a:rPr lang="en-US" altLang="en-US" b="1" u="sng" dirty="0">
                <a:solidFill>
                  <a:prstClr val="black"/>
                </a:solidFill>
                <a:latin typeface="Calibri"/>
                <a:cs typeface="Calibri" panose="020F0502020204030204" pitchFamily="34" charset="0"/>
              </a:rPr>
              <a:t>Rationale for Change:</a:t>
            </a:r>
          </a:p>
          <a:p>
            <a:pPr defTabSz="924506">
              <a:defRPr/>
            </a:pPr>
            <a:r>
              <a:rPr lang="en-US" dirty="0">
                <a:solidFill>
                  <a:prstClr val="black"/>
                </a:solidFill>
                <a:latin typeface="Calibri"/>
              </a:rPr>
              <a:t>2022 Rule Change - By state association adoption, the team box may now be extended beyond the 25-yard line.</a:t>
            </a:r>
            <a:endParaRPr lang="en-US" altLang="en-US" b="1" u="sng" dirty="0">
              <a:solidFill>
                <a:prstClr val="black"/>
              </a:solidFill>
              <a:latin typeface="Calibri"/>
              <a:cs typeface="Calibri" panose="020F0502020204030204" pitchFamily="34" charset="0"/>
            </a:endParaRPr>
          </a:p>
          <a:p>
            <a:endParaRPr lang="en-US" dirty="0"/>
          </a:p>
        </p:txBody>
      </p:sp>
      <p:sp>
        <p:nvSpPr>
          <p:cNvPr id="4" name="Slide Number Placeholder 3"/>
          <p:cNvSpPr>
            <a:spLocks noGrp="1"/>
          </p:cNvSpPr>
          <p:nvPr>
            <p:ph type="sldNum" sz="quarter" idx="5"/>
          </p:nvPr>
        </p:nvSpPr>
        <p:spPr/>
        <p:txBody>
          <a:bodyPr/>
          <a:lstStyle/>
          <a:p>
            <a:pPr>
              <a:defRPr/>
            </a:pPr>
            <a:fld id="{8B4E09B2-6408-441F-BB3F-D03E0D1A73E8}" type="slidenum">
              <a:rPr lang="en-US" smtClean="0"/>
              <a:pPr>
                <a:defRPr/>
              </a:pPr>
              <a:t>21</a:t>
            </a:fld>
            <a:endParaRPr lang="en-US"/>
          </a:p>
        </p:txBody>
      </p:sp>
    </p:spTree>
    <p:extLst>
      <p:ext uri="{BB962C8B-B14F-4D97-AF65-F5344CB8AC3E}">
        <p14:creationId xmlns:p14="http://schemas.microsoft.com/office/powerpoint/2010/main" val="343490391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24506" eaLnBrk="1" hangingPunct="1">
              <a:buFont typeface="Wingdings" panose="05000000000000000000" pitchFamily="2" charset="2"/>
              <a:buChar char="v"/>
              <a:defRPr/>
            </a:pPr>
            <a:r>
              <a:rPr lang="en-US" altLang="en-US" b="1" u="sng" dirty="0">
                <a:solidFill>
                  <a:prstClr val="black"/>
                </a:solidFill>
                <a:latin typeface="Calibri"/>
                <a:cs typeface="Arial" panose="020B0604020202020204" pitchFamily="34" charset="0"/>
              </a:rPr>
              <a:t>Rule Change</a:t>
            </a:r>
            <a:r>
              <a:rPr lang="en-US" altLang="en-US" b="1" dirty="0">
                <a:solidFill>
                  <a:prstClr val="black"/>
                </a:solidFill>
                <a:latin typeface="Calibri"/>
                <a:cs typeface="Arial" panose="020B0604020202020204" pitchFamily="34" charset="0"/>
              </a:rPr>
              <a:t>:</a:t>
            </a:r>
          </a:p>
          <a:p>
            <a:pPr defTabSz="924506">
              <a:spcBef>
                <a:spcPts val="0"/>
              </a:spcBef>
              <a:defRPr/>
            </a:pPr>
            <a:r>
              <a:rPr lang="en-US" altLang="en-US" b="1" dirty="0">
                <a:solidFill>
                  <a:prstClr val="black"/>
                </a:solidFill>
                <a:latin typeface="Calibri"/>
                <a:cs typeface="Calibri" panose="020F0502020204030204" pitchFamily="34" charset="0"/>
              </a:rPr>
              <a:t>RULE 1 – SECTION 3  GAME EQUIPMENT …</a:t>
            </a:r>
            <a:endParaRPr lang="en-US" dirty="0">
              <a:solidFill>
                <a:prstClr val="black"/>
              </a:solidFill>
              <a:latin typeface="Calibri"/>
            </a:endParaRPr>
          </a:p>
          <a:p>
            <a:pPr defTabSz="924506">
              <a:defRPr/>
            </a:pPr>
            <a:r>
              <a:rPr lang="en-US" b="1" dirty="0">
                <a:solidFill>
                  <a:prstClr val="black"/>
                </a:solidFill>
                <a:latin typeface="Calibri"/>
              </a:rPr>
              <a:t>ART. 3 . . . </a:t>
            </a:r>
            <a:r>
              <a:rPr lang="en-US" dirty="0">
                <a:solidFill>
                  <a:prstClr val="black"/>
                </a:solidFill>
                <a:latin typeface="Calibri"/>
              </a:rPr>
              <a:t>The referee shall decide whether the ball meets specifications, </a:t>
            </a:r>
            <a:r>
              <a:rPr lang="en-US" u="none" dirty="0">
                <a:solidFill>
                  <a:schemeClr val="bg2">
                    <a:lumMod val="10000"/>
                  </a:schemeClr>
                </a:solidFill>
                <a:latin typeface="Calibri"/>
              </a:rPr>
              <a:t>and</a:t>
            </a:r>
            <a:r>
              <a:rPr lang="en-US" dirty="0">
                <a:solidFill>
                  <a:prstClr val="black"/>
                </a:solidFill>
                <a:latin typeface="Calibri"/>
              </a:rPr>
              <a:t> the referee </a:t>
            </a:r>
            <a:r>
              <a:rPr lang="en-US" u="none" dirty="0">
                <a:solidFill>
                  <a:schemeClr val="bg2">
                    <a:lumMod val="10000"/>
                  </a:schemeClr>
                </a:solidFill>
                <a:latin typeface="Calibri"/>
              </a:rPr>
              <a:t>or any other game official </a:t>
            </a:r>
            <a:r>
              <a:rPr lang="en-US" dirty="0">
                <a:solidFill>
                  <a:prstClr val="black"/>
                </a:solidFill>
                <a:latin typeface="Calibri"/>
              </a:rPr>
              <a:t>may order the ball changed between downs.</a:t>
            </a:r>
          </a:p>
          <a:p>
            <a:pPr defTabSz="924506">
              <a:defRPr/>
            </a:pPr>
            <a:endParaRPr lang="en-US" altLang="en-US" dirty="0">
              <a:solidFill>
                <a:prstClr val="black"/>
              </a:solidFill>
              <a:latin typeface="Calibri"/>
              <a:cs typeface="Calibri" panose="020F0502020204030204" pitchFamily="34" charset="0"/>
            </a:endParaRPr>
          </a:p>
          <a:p>
            <a:pPr defTabSz="924506" eaLnBrk="1" hangingPunct="1">
              <a:spcBef>
                <a:spcPts val="0"/>
              </a:spcBef>
              <a:buFont typeface="Wingdings" panose="05000000000000000000" pitchFamily="2" charset="2"/>
              <a:buChar char="v"/>
              <a:defRPr/>
            </a:pPr>
            <a:r>
              <a:rPr lang="en-US" altLang="en-US" b="1" u="sng" dirty="0">
                <a:solidFill>
                  <a:prstClr val="black"/>
                </a:solidFill>
                <a:latin typeface="Calibri"/>
                <a:cs typeface="Calibri" panose="020F0502020204030204" pitchFamily="34" charset="0"/>
              </a:rPr>
              <a:t>Rationale for Change:</a:t>
            </a:r>
          </a:p>
          <a:p>
            <a:pPr defTabSz="924506">
              <a:defRPr/>
            </a:pPr>
            <a:r>
              <a:rPr lang="en-US" dirty="0">
                <a:solidFill>
                  <a:prstClr val="black"/>
                </a:solidFill>
                <a:latin typeface="Calibri"/>
              </a:rPr>
              <a:t>2022 Rule Change - Any game official may order the ball changed between downs.</a:t>
            </a:r>
            <a:endParaRPr lang="en-US" altLang="en-US" b="1" u="sng" dirty="0">
              <a:solidFill>
                <a:prstClr val="black"/>
              </a:solidFill>
              <a:latin typeface="Calibri"/>
              <a:cs typeface="Calibri" panose="020F0502020204030204" pitchFamily="34" charset="0"/>
            </a:endParaRPr>
          </a:p>
          <a:p>
            <a:pPr defTabSz="924506" eaLnBrk="1" hangingPunct="1">
              <a:spcBef>
                <a:spcPts val="0"/>
              </a:spcBef>
              <a:defRPr/>
            </a:pPr>
            <a:endParaRPr lang="en-US" altLang="en-US" b="1" u="sng" dirty="0">
              <a:solidFill>
                <a:prstClr val="black"/>
              </a:solidFill>
              <a:latin typeface="Calibri"/>
              <a:cs typeface="Calibri" panose="020F0502020204030204" pitchFamily="34" charset="0"/>
            </a:endParaRPr>
          </a:p>
          <a:p>
            <a:pPr defTabSz="924506" eaLnBrk="1" hangingPunct="1">
              <a:spcBef>
                <a:spcPts val="0"/>
              </a:spcBef>
              <a:buFont typeface="Wingdings" panose="05000000000000000000" pitchFamily="2" charset="2"/>
              <a:buChar char="v"/>
              <a:defRPr/>
            </a:pPr>
            <a:r>
              <a:rPr lang="en-US" altLang="en-US" b="1" u="sng" dirty="0">
                <a:solidFill>
                  <a:prstClr val="black"/>
                </a:solidFill>
                <a:latin typeface="Calibri"/>
                <a:cs typeface="Calibri" panose="020F0502020204030204" pitchFamily="34" charset="0"/>
              </a:rPr>
              <a:t>Case Book:</a:t>
            </a:r>
            <a:r>
              <a:rPr lang="en-US" altLang="en-US" dirty="0">
                <a:solidFill>
                  <a:prstClr val="black"/>
                </a:solidFill>
                <a:latin typeface="Calibri"/>
                <a:cs typeface="Calibri" panose="020F0502020204030204" pitchFamily="34" charset="0"/>
              </a:rPr>
              <a:t>  See SITUATIONS 1.3.3A, 1.3.3B</a:t>
            </a:r>
            <a:endParaRPr lang="en-US" dirty="0">
              <a:solidFill>
                <a:prstClr val="black"/>
              </a:solidFill>
              <a:latin typeface="Calibri"/>
            </a:endParaRPr>
          </a:p>
          <a:p>
            <a:endParaRPr lang="en-US" dirty="0"/>
          </a:p>
        </p:txBody>
      </p:sp>
      <p:sp>
        <p:nvSpPr>
          <p:cNvPr id="4" name="Slide Number Placeholder 3"/>
          <p:cNvSpPr>
            <a:spLocks noGrp="1"/>
          </p:cNvSpPr>
          <p:nvPr>
            <p:ph type="sldNum" sz="quarter" idx="5"/>
          </p:nvPr>
        </p:nvSpPr>
        <p:spPr/>
        <p:txBody>
          <a:bodyPr/>
          <a:lstStyle/>
          <a:p>
            <a:pPr>
              <a:defRPr/>
            </a:pPr>
            <a:fld id="{8B4E09B2-6408-441F-BB3F-D03E0D1A73E8}" type="slidenum">
              <a:rPr lang="en-US" smtClean="0"/>
              <a:pPr>
                <a:defRPr/>
              </a:pPr>
              <a:t>22</a:t>
            </a:fld>
            <a:endParaRPr lang="en-US"/>
          </a:p>
        </p:txBody>
      </p:sp>
    </p:spTree>
    <p:extLst>
      <p:ext uri="{BB962C8B-B14F-4D97-AF65-F5344CB8AC3E}">
        <p14:creationId xmlns:p14="http://schemas.microsoft.com/office/powerpoint/2010/main" val="73956291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70000" lnSpcReduction="20000"/>
          </a:bodyPr>
          <a:lstStyle/>
          <a:p>
            <a:pPr defTabSz="924506" eaLnBrk="1" hangingPunct="1">
              <a:buFont typeface="Wingdings" panose="05000000000000000000" pitchFamily="2" charset="2"/>
              <a:buChar char="v"/>
              <a:defRPr/>
            </a:pPr>
            <a:r>
              <a:rPr lang="en-US" altLang="en-US" sz="1000" b="1" u="sng" dirty="0">
                <a:solidFill>
                  <a:prstClr val="black"/>
                </a:solidFill>
                <a:latin typeface="Calibri"/>
                <a:cs typeface="Arial" panose="020B0604020202020204" pitchFamily="34" charset="0"/>
              </a:rPr>
              <a:t>Rule Change</a:t>
            </a:r>
            <a:r>
              <a:rPr lang="en-US" altLang="en-US" sz="1000" b="1" dirty="0">
                <a:solidFill>
                  <a:prstClr val="black"/>
                </a:solidFill>
                <a:latin typeface="Calibri"/>
                <a:cs typeface="Arial" panose="020B0604020202020204" pitchFamily="34" charset="0"/>
              </a:rPr>
              <a:t>:</a:t>
            </a:r>
          </a:p>
          <a:p>
            <a:pPr defTabSz="924506">
              <a:spcBef>
                <a:spcPts val="0"/>
              </a:spcBef>
              <a:defRPr/>
            </a:pPr>
            <a:r>
              <a:rPr lang="en-US" altLang="en-US" sz="1000" b="1" dirty="0">
                <a:solidFill>
                  <a:prstClr val="black"/>
                </a:solidFill>
                <a:latin typeface="Calibri"/>
                <a:cs typeface="Calibri" panose="020F0502020204030204" pitchFamily="34" charset="0"/>
              </a:rPr>
              <a:t>RULE 1 – SECTION 4  PLAYER DESIGNATIONS …</a:t>
            </a:r>
            <a:endParaRPr lang="en-US" sz="1000" dirty="0">
              <a:solidFill>
                <a:prstClr val="black"/>
              </a:solidFill>
              <a:latin typeface="Calibri"/>
            </a:endParaRPr>
          </a:p>
          <a:p>
            <a:pPr defTabSz="924506">
              <a:defRPr/>
            </a:pPr>
            <a:r>
              <a:rPr lang="en-US" sz="1000" b="1" dirty="0">
                <a:solidFill>
                  <a:prstClr val="black"/>
                </a:solidFill>
                <a:latin typeface="Calibri"/>
              </a:rPr>
              <a:t>ART. 3 . . . </a:t>
            </a:r>
            <a:r>
              <a:rPr lang="en-US" sz="1000" dirty="0">
                <a:solidFill>
                  <a:prstClr val="black"/>
                </a:solidFill>
                <a:latin typeface="Calibri"/>
              </a:rPr>
              <a:t>Each player shall be numbered</a:t>
            </a:r>
            <a:r>
              <a:rPr lang="en-US" sz="1000" dirty="0">
                <a:solidFill>
                  <a:schemeClr val="bg2">
                    <a:lumMod val="10000"/>
                  </a:schemeClr>
                </a:solidFill>
                <a:latin typeface="Calibri"/>
              </a:rPr>
              <a:t> 0 </a:t>
            </a:r>
            <a:r>
              <a:rPr lang="en-US" sz="1000" dirty="0">
                <a:solidFill>
                  <a:prstClr val="black"/>
                </a:solidFill>
                <a:latin typeface="Calibri"/>
              </a:rPr>
              <a:t>through 99 inclusive. </a:t>
            </a:r>
            <a:r>
              <a:rPr lang="en-US" sz="1000" dirty="0">
                <a:solidFill>
                  <a:schemeClr val="bg2">
                    <a:lumMod val="10000"/>
                  </a:schemeClr>
                </a:solidFill>
                <a:latin typeface="Calibri"/>
              </a:rPr>
              <a:t>Any number preceded by the digit zero is illegal.  </a:t>
            </a:r>
            <a:r>
              <a:rPr lang="en-US" sz="1000" dirty="0">
                <a:solidFill>
                  <a:prstClr val="black"/>
                </a:solidFill>
                <a:latin typeface="Calibri"/>
              </a:rPr>
              <a:t>See 7-2-5.</a:t>
            </a:r>
          </a:p>
          <a:p>
            <a:pPr defTabSz="924506">
              <a:defRPr/>
            </a:pPr>
            <a:endParaRPr lang="en-US" altLang="en-US" sz="1000" dirty="0">
              <a:solidFill>
                <a:prstClr val="black"/>
              </a:solidFill>
              <a:latin typeface="Calibri"/>
              <a:cs typeface="Calibri" panose="020F0502020204030204" pitchFamily="34" charset="0"/>
            </a:endParaRPr>
          </a:p>
          <a:p>
            <a:pPr defTabSz="924506">
              <a:defRPr/>
            </a:pPr>
            <a:r>
              <a:rPr lang="en-US" altLang="en-US" sz="1000" b="1" dirty="0">
                <a:solidFill>
                  <a:prstClr val="black"/>
                </a:solidFill>
                <a:latin typeface="Calibri"/>
                <a:cs typeface="Calibri" panose="020F0502020204030204" pitchFamily="34" charset="0"/>
              </a:rPr>
              <a:t>RULE 1 – SECTION 5  PLAYER EQUIPMENT …</a:t>
            </a:r>
            <a:endParaRPr lang="en-US" sz="1000" dirty="0">
              <a:solidFill>
                <a:prstClr val="black"/>
              </a:solidFill>
              <a:latin typeface="Calibri"/>
            </a:endParaRPr>
          </a:p>
          <a:p>
            <a:pPr defTabSz="924506">
              <a:defRPr/>
            </a:pPr>
            <a:r>
              <a:rPr lang="en-US" sz="1000" b="1" dirty="0">
                <a:solidFill>
                  <a:prstClr val="black"/>
                </a:solidFill>
                <a:latin typeface="Calibri"/>
              </a:rPr>
              <a:t>ART. 1 . . . </a:t>
            </a:r>
            <a:r>
              <a:rPr lang="en-US" sz="1000" dirty="0">
                <a:solidFill>
                  <a:prstClr val="black"/>
                </a:solidFill>
                <a:latin typeface="Calibri"/>
              </a:rPr>
              <a:t>Mandatory equipment. Each player shall participate while wearing the following pieces of properly fitted equipment, which shall be professionally</a:t>
            </a:r>
          </a:p>
          <a:p>
            <a:pPr defTabSz="924506">
              <a:defRPr/>
            </a:pPr>
            <a:r>
              <a:rPr lang="en-US" sz="1000" dirty="0">
                <a:solidFill>
                  <a:prstClr val="black"/>
                </a:solidFill>
                <a:latin typeface="Calibri"/>
              </a:rPr>
              <a:t>manufactured and not altered to decrease protection: …</a:t>
            </a:r>
            <a:endParaRPr lang="en-US" altLang="en-US" sz="1000" b="1" dirty="0">
              <a:solidFill>
                <a:prstClr val="black"/>
              </a:solidFill>
              <a:latin typeface="Calibri"/>
              <a:cs typeface="Calibri" panose="020F0502020204030204" pitchFamily="34" charset="0"/>
            </a:endParaRPr>
          </a:p>
          <a:p>
            <a:pPr defTabSz="924506">
              <a:defRPr/>
            </a:pPr>
            <a:r>
              <a:rPr lang="en-US" sz="1000" dirty="0">
                <a:solidFill>
                  <a:prstClr val="black"/>
                </a:solidFill>
                <a:latin typeface="Calibri"/>
              </a:rPr>
              <a:t>c. Numbers</a:t>
            </a:r>
          </a:p>
          <a:p>
            <a:pPr marL="231127" indent="-231127" defTabSz="924506">
              <a:buFontTx/>
              <a:buAutoNum type="arabicPeriod"/>
              <a:defRPr/>
            </a:pPr>
            <a:r>
              <a:rPr lang="en-US" sz="1000" dirty="0">
                <a:solidFill>
                  <a:prstClr val="black"/>
                </a:solidFill>
                <a:latin typeface="Calibri"/>
              </a:rPr>
              <a:t>The numbers shall be clearly visible and legible using Arabic numbers</a:t>
            </a:r>
            <a:r>
              <a:rPr lang="en-US" sz="1000" dirty="0">
                <a:solidFill>
                  <a:schemeClr val="bg2">
                    <a:lumMod val="10000"/>
                  </a:schemeClr>
                </a:solidFill>
                <a:latin typeface="Calibri"/>
              </a:rPr>
              <a:t> 0-99 </a:t>
            </a:r>
            <a:r>
              <a:rPr lang="en-US" sz="1000" dirty="0">
                <a:solidFill>
                  <a:prstClr val="black"/>
                </a:solidFill>
                <a:latin typeface="Calibri"/>
              </a:rPr>
              <a:t>inclusive and shall be on the front and back of the jersey.</a:t>
            </a:r>
          </a:p>
          <a:p>
            <a:pPr defTabSz="924506">
              <a:defRPr/>
            </a:pPr>
            <a:endParaRPr lang="en-US" sz="1000" dirty="0">
              <a:solidFill>
                <a:prstClr val="black"/>
              </a:solidFill>
              <a:latin typeface="Calibri"/>
            </a:endParaRPr>
          </a:p>
          <a:p>
            <a:pPr defTabSz="924506">
              <a:defRPr/>
            </a:pPr>
            <a:r>
              <a:rPr lang="en-US" sz="1000" b="1" dirty="0">
                <a:solidFill>
                  <a:prstClr val="black"/>
                </a:solidFill>
                <a:latin typeface="Calibri"/>
              </a:rPr>
              <a:t>RULE 7 – SECTION 2  FORMATION/POSITION, NUMBERSING AND ACTION AT THE SNAP …</a:t>
            </a:r>
          </a:p>
          <a:p>
            <a:pPr defTabSz="924506">
              <a:defRPr/>
            </a:pPr>
            <a:r>
              <a:rPr lang="en-US" sz="1000" b="1" dirty="0">
                <a:solidFill>
                  <a:prstClr val="black"/>
                </a:solidFill>
                <a:latin typeface="Calibri"/>
              </a:rPr>
              <a:t>ART. 5 . . . </a:t>
            </a:r>
            <a:r>
              <a:rPr lang="en-US" sz="1000" dirty="0">
                <a:solidFill>
                  <a:prstClr val="black"/>
                </a:solidFill>
                <a:latin typeface="Calibri"/>
              </a:rPr>
              <a:t>Player formation and numbering requirements include:</a:t>
            </a:r>
          </a:p>
          <a:p>
            <a:pPr defTabSz="924506">
              <a:defRPr/>
            </a:pPr>
            <a:r>
              <a:rPr lang="en-US" sz="1000" dirty="0">
                <a:solidFill>
                  <a:prstClr val="black"/>
                </a:solidFill>
                <a:latin typeface="Calibri"/>
              </a:rPr>
              <a:t>a. No more than four A players may be backs and only one A player</a:t>
            </a:r>
          </a:p>
          <a:p>
            <a:pPr defTabSz="924506">
              <a:defRPr/>
            </a:pPr>
            <a:r>
              <a:rPr lang="en-US" sz="1000" dirty="0">
                <a:solidFill>
                  <a:prstClr val="black"/>
                </a:solidFill>
                <a:latin typeface="Calibri"/>
              </a:rPr>
              <a:t>b. At the snap, at least five A players on their line of scrimmage must be numbered 50-79.</a:t>
            </a:r>
          </a:p>
          <a:p>
            <a:pPr defTabSz="924506">
              <a:defRPr/>
            </a:pPr>
            <a:r>
              <a:rPr lang="en-US" sz="1000" b="1" dirty="0">
                <a:solidFill>
                  <a:prstClr val="black"/>
                </a:solidFill>
                <a:latin typeface="Calibri"/>
              </a:rPr>
              <a:t>EXCEPTIONS:</a:t>
            </a:r>
          </a:p>
          <a:p>
            <a:pPr defTabSz="924506">
              <a:defRPr/>
            </a:pPr>
            <a:r>
              <a:rPr lang="en-US" sz="1000" dirty="0">
                <a:solidFill>
                  <a:prstClr val="black"/>
                </a:solidFill>
                <a:latin typeface="Calibri"/>
              </a:rPr>
              <a:t>1. On first, second or third down, when A sets or shifts into a scrimmage-kick formation as in 2-14-2a, the snapper may be a player numbered </a:t>
            </a:r>
            <a:r>
              <a:rPr lang="en-US" sz="1000" dirty="0">
                <a:solidFill>
                  <a:schemeClr val="bg2">
                    <a:lumMod val="10000"/>
                  </a:schemeClr>
                </a:solidFill>
                <a:latin typeface="Calibri"/>
              </a:rPr>
              <a:t>0 </a:t>
            </a:r>
            <a:r>
              <a:rPr lang="en-US" sz="1000" dirty="0">
                <a:solidFill>
                  <a:prstClr val="black"/>
                </a:solidFill>
                <a:latin typeface="Calibri"/>
              </a:rPr>
              <a:t>to 49 or 80 to 99. If Team A has the snapper in the game under this exception, Team A shall have four players wearing numbers 50-79 on its line of scrimmage. The snapper in the game under this exception must be between the ends and is an ineligible forward-pass receiver during that down unless the pass is touched by B (7-5-6b).</a:t>
            </a:r>
          </a:p>
          <a:p>
            <a:pPr defTabSz="924506">
              <a:defRPr/>
            </a:pPr>
            <a:r>
              <a:rPr lang="en-US" sz="1000" dirty="0">
                <a:solidFill>
                  <a:prstClr val="black"/>
                </a:solidFill>
                <a:latin typeface="Calibri"/>
              </a:rPr>
              <a:t>2. On fourth down or during a kick try, when A sets or shifts into a scrimmage-kick formation, any A player numbered </a:t>
            </a:r>
            <a:r>
              <a:rPr lang="en-US" sz="1000" u="sng" dirty="0">
                <a:solidFill>
                  <a:srgbClr val="FF0000"/>
                </a:solidFill>
                <a:latin typeface="Calibri"/>
              </a:rPr>
              <a:t>0</a:t>
            </a:r>
            <a:r>
              <a:rPr lang="en-US" sz="1000" dirty="0">
                <a:solidFill>
                  <a:srgbClr val="FF0000"/>
                </a:solidFill>
                <a:latin typeface="Calibri"/>
              </a:rPr>
              <a:t> </a:t>
            </a:r>
            <a:r>
              <a:rPr lang="en-US" sz="1000" dirty="0">
                <a:solidFill>
                  <a:prstClr val="black"/>
                </a:solidFill>
                <a:latin typeface="Calibri"/>
              </a:rPr>
              <a:t>to 49 or 80 to 99 may take the position of any A player numbered 50 to 79. A player in the game under this exception must assume an initial position on his line of scrimmage between the ends and he remains an ineligible forward-pass receiver during that down unless the pass is touched by B (7-5-6b).</a:t>
            </a:r>
          </a:p>
          <a:p>
            <a:pPr defTabSz="924506">
              <a:defRPr/>
            </a:pPr>
            <a:endParaRPr lang="en-US" sz="1000" dirty="0">
              <a:solidFill>
                <a:prstClr val="black"/>
              </a:solidFill>
              <a:latin typeface="Calibri"/>
            </a:endParaRPr>
          </a:p>
          <a:p>
            <a:pPr defTabSz="924506">
              <a:defRPr/>
            </a:pPr>
            <a:r>
              <a:rPr lang="en-US" sz="1000" b="1" dirty="0">
                <a:solidFill>
                  <a:prstClr val="black"/>
                </a:solidFill>
                <a:latin typeface="Calibri"/>
              </a:rPr>
              <a:t>RULE 7 – SECTION 5  FORWARD-PASS CLASSIFICATION …</a:t>
            </a:r>
          </a:p>
          <a:p>
            <a:pPr defTabSz="924506">
              <a:defRPr/>
            </a:pPr>
            <a:r>
              <a:rPr lang="en-US" sz="1000" b="1" dirty="0">
                <a:solidFill>
                  <a:prstClr val="black"/>
                </a:solidFill>
                <a:latin typeface="Calibri"/>
              </a:rPr>
              <a:t>ART. 6 . . . </a:t>
            </a:r>
            <a:r>
              <a:rPr lang="en-US" sz="1000" dirty="0">
                <a:solidFill>
                  <a:prstClr val="black"/>
                </a:solidFill>
                <a:latin typeface="Calibri"/>
              </a:rPr>
              <a:t>Pass eligibility rules apply only to a legal forward pass. The following players are eligible pass receivers:</a:t>
            </a:r>
          </a:p>
          <a:p>
            <a:pPr marL="231127" indent="-231127" defTabSz="924506">
              <a:buFontTx/>
              <a:buAutoNum type="alphaLcPeriod"/>
              <a:defRPr/>
            </a:pPr>
            <a:r>
              <a:rPr lang="en-US" sz="1000" dirty="0">
                <a:solidFill>
                  <a:prstClr val="black"/>
                </a:solidFill>
                <a:latin typeface="Calibri"/>
              </a:rPr>
              <a:t>All A players eligible by position and number including those who, at the time of the snap, are on the ends of their scrimmage line or legally behind the line (possible total of six) and are numbered </a:t>
            </a:r>
            <a:r>
              <a:rPr lang="en-US" sz="1000" dirty="0">
                <a:solidFill>
                  <a:schemeClr val="bg2">
                    <a:lumMod val="10000"/>
                  </a:schemeClr>
                </a:solidFill>
                <a:latin typeface="Calibri"/>
              </a:rPr>
              <a:t>0</a:t>
            </a:r>
            <a:r>
              <a:rPr lang="en-US" sz="1000" dirty="0">
                <a:solidFill>
                  <a:prstClr val="black"/>
                </a:solidFill>
                <a:latin typeface="Calibri"/>
              </a:rPr>
              <a:t>-49 or 80-99. (7-2-5b EXCEPTION 2)</a:t>
            </a:r>
          </a:p>
          <a:p>
            <a:pPr defTabSz="924506">
              <a:defRPr/>
            </a:pPr>
            <a:endParaRPr lang="en-US" altLang="en-US" sz="1000" b="1" dirty="0">
              <a:solidFill>
                <a:prstClr val="black"/>
              </a:solidFill>
              <a:latin typeface="Calibri"/>
              <a:cs typeface="Calibri" panose="020F0502020204030204" pitchFamily="34" charset="0"/>
            </a:endParaRPr>
          </a:p>
          <a:p>
            <a:pPr defTabSz="924506" eaLnBrk="1" hangingPunct="1">
              <a:spcBef>
                <a:spcPts val="0"/>
              </a:spcBef>
              <a:buFont typeface="Wingdings" panose="05000000000000000000" pitchFamily="2" charset="2"/>
              <a:buChar char="v"/>
              <a:defRPr/>
            </a:pPr>
            <a:r>
              <a:rPr lang="en-US" altLang="en-US" sz="1000" b="1" u="sng" dirty="0">
                <a:solidFill>
                  <a:prstClr val="black"/>
                </a:solidFill>
                <a:latin typeface="Calibri"/>
                <a:cs typeface="Calibri" panose="020F0502020204030204" pitchFamily="34" charset="0"/>
              </a:rPr>
              <a:t>Rationale for Change:</a:t>
            </a:r>
          </a:p>
          <a:p>
            <a:pPr defTabSz="924506">
              <a:defRPr/>
            </a:pPr>
            <a:r>
              <a:rPr lang="en-US" sz="1000" dirty="0">
                <a:solidFill>
                  <a:prstClr val="black"/>
                </a:solidFill>
                <a:latin typeface="Calibri"/>
              </a:rPr>
              <a:t>2022 Rule Change - The single digit number "0" is now a legal number.</a:t>
            </a:r>
            <a:endParaRPr lang="en-US" altLang="en-US" sz="1000" b="1" u="sng" dirty="0">
              <a:solidFill>
                <a:prstClr val="black"/>
              </a:solidFill>
              <a:latin typeface="Calibri"/>
              <a:cs typeface="Calibri" panose="020F0502020204030204" pitchFamily="34" charset="0"/>
            </a:endParaRPr>
          </a:p>
          <a:p>
            <a:pPr defTabSz="924506" eaLnBrk="1" hangingPunct="1">
              <a:spcBef>
                <a:spcPts val="0"/>
              </a:spcBef>
              <a:defRPr/>
            </a:pPr>
            <a:endParaRPr lang="en-US" altLang="en-US" sz="1000" b="1" u="sng" dirty="0">
              <a:solidFill>
                <a:prstClr val="black"/>
              </a:solidFill>
              <a:latin typeface="Calibri"/>
              <a:cs typeface="Calibri" panose="020F0502020204030204" pitchFamily="34" charset="0"/>
            </a:endParaRPr>
          </a:p>
          <a:p>
            <a:pPr defTabSz="924506" eaLnBrk="1" hangingPunct="1">
              <a:spcBef>
                <a:spcPts val="0"/>
              </a:spcBef>
              <a:buFont typeface="Wingdings" panose="05000000000000000000" pitchFamily="2" charset="2"/>
              <a:buChar char="v"/>
              <a:defRPr/>
            </a:pPr>
            <a:r>
              <a:rPr lang="en-US" altLang="en-US" sz="1000" b="1" u="sng" dirty="0">
                <a:solidFill>
                  <a:prstClr val="black"/>
                </a:solidFill>
                <a:latin typeface="Calibri"/>
                <a:cs typeface="Calibri" panose="020F0502020204030204" pitchFamily="34" charset="0"/>
              </a:rPr>
              <a:t>Case Book:</a:t>
            </a:r>
            <a:r>
              <a:rPr lang="en-US" altLang="en-US" sz="1000" dirty="0">
                <a:solidFill>
                  <a:prstClr val="black"/>
                </a:solidFill>
                <a:latin typeface="Calibri"/>
                <a:cs typeface="Calibri" panose="020F0502020204030204" pitchFamily="34" charset="0"/>
              </a:rPr>
              <a:t>  See SITUATION 1.4.3</a:t>
            </a:r>
            <a:endParaRPr lang="en-US" sz="1000" dirty="0">
              <a:solidFill>
                <a:prstClr val="black"/>
              </a:solidFill>
              <a:latin typeface="Calibri"/>
            </a:endParaRPr>
          </a:p>
          <a:p>
            <a:endParaRPr lang="en-US" dirty="0"/>
          </a:p>
        </p:txBody>
      </p:sp>
      <p:sp>
        <p:nvSpPr>
          <p:cNvPr id="4" name="Slide Number Placeholder 3"/>
          <p:cNvSpPr>
            <a:spLocks noGrp="1"/>
          </p:cNvSpPr>
          <p:nvPr>
            <p:ph type="sldNum" sz="quarter" idx="5"/>
          </p:nvPr>
        </p:nvSpPr>
        <p:spPr/>
        <p:txBody>
          <a:bodyPr/>
          <a:lstStyle/>
          <a:p>
            <a:pPr>
              <a:defRPr/>
            </a:pPr>
            <a:fld id="{8B4E09B2-6408-441F-BB3F-D03E0D1A73E8}" type="slidenum">
              <a:rPr lang="en-US" smtClean="0"/>
              <a:pPr>
                <a:defRPr/>
              </a:pPr>
              <a:t>23</a:t>
            </a:fld>
            <a:endParaRPr lang="en-US"/>
          </a:p>
        </p:txBody>
      </p:sp>
    </p:spTree>
    <p:extLst>
      <p:ext uri="{BB962C8B-B14F-4D97-AF65-F5344CB8AC3E}">
        <p14:creationId xmlns:p14="http://schemas.microsoft.com/office/powerpoint/2010/main" val="283184446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24506" eaLnBrk="1" hangingPunct="1">
              <a:buFont typeface="Wingdings" panose="05000000000000000000" pitchFamily="2" charset="2"/>
              <a:buChar char="v"/>
              <a:defRPr/>
            </a:pPr>
            <a:r>
              <a:rPr lang="en-US" altLang="en-US" b="1" u="sng" dirty="0">
                <a:solidFill>
                  <a:prstClr val="black"/>
                </a:solidFill>
                <a:latin typeface="Calibri"/>
                <a:cs typeface="Arial" panose="020B0604020202020204" pitchFamily="34" charset="0"/>
              </a:rPr>
              <a:t>Rule Change</a:t>
            </a:r>
            <a:r>
              <a:rPr lang="en-US" altLang="en-US" b="1" dirty="0">
                <a:solidFill>
                  <a:prstClr val="black"/>
                </a:solidFill>
                <a:latin typeface="Calibri"/>
                <a:cs typeface="Arial" panose="020B0604020202020204" pitchFamily="34" charset="0"/>
              </a:rPr>
              <a:t>:</a:t>
            </a:r>
          </a:p>
          <a:p>
            <a:pPr defTabSz="924506">
              <a:spcBef>
                <a:spcPts val="0"/>
              </a:spcBef>
              <a:defRPr/>
            </a:pPr>
            <a:r>
              <a:rPr lang="en-US" altLang="en-US" b="1" dirty="0">
                <a:solidFill>
                  <a:prstClr val="black"/>
                </a:solidFill>
                <a:latin typeface="Calibri"/>
                <a:cs typeface="Calibri" panose="020F0502020204030204" pitchFamily="34" charset="0"/>
              </a:rPr>
              <a:t>RULE 2 – SECTION 3  BLOCKING … </a:t>
            </a:r>
          </a:p>
          <a:p>
            <a:pPr defTabSz="924506">
              <a:defRPr/>
            </a:pPr>
            <a:r>
              <a:rPr lang="en-US" b="1" dirty="0">
                <a:solidFill>
                  <a:prstClr val="black"/>
                </a:solidFill>
                <a:latin typeface="Calibri"/>
              </a:rPr>
              <a:t>ART. 8 . . . </a:t>
            </a:r>
            <a:r>
              <a:rPr lang="en-US" dirty="0">
                <a:solidFill>
                  <a:prstClr val="black"/>
                </a:solidFill>
                <a:latin typeface="Calibri"/>
              </a:rPr>
              <a:t>Chop block is a combination block by two or more teammates against an opponent other than the runner, with or without delay, where one of the blocks is </a:t>
            </a:r>
            <a:r>
              <a:rPr lang="en-US" u="none" dirty="0">
                <a:solidFill>
                  <a:schemeClr val="bg2">
                    <a:lumMod val="10000"/>
                  </a:schemeClr>
                </a:solidFill>
                <a:latin typeface="Calibri"/>
              </a:rPr>
              <a:t>below the waist </a:t>
            </a:r>
            <a:r>
              <a:rPr lang="en-US" dirty="0">
                <a:solidFill>
                  <a:prstClr val="black"/>
                </a:solidFill>
                <a:latin typeface="Calibri"/>
              </a:rPr>
              <a:t>and one of the blocks is </a:t>
            </a:r>
            <a:r>
              <a:rPr lang="en-US" u="none" dirty="0">
                <a:solidFill>
                  <a:schemeClr val="bg2">
                    <a:lumMod val="10000"/>
                  </a:schemeClr>
                </a:solidFill>
                <a:latin typeface="Calibri"/>
              </a:rPr>
              <a:t>above the waist.</a:t>
            </a:r>
            <a:endParaRPr lang="en-US" altLang="en-US" u="none" dirty="0">
              <a:solidFill>
                <a:schemeClr val="bg2">
                  <a:lumMod val="10000"/>
                </a:schemeClr>
              </a:solidFill>
              <a:latin typeface="Calibri"/>
              <a:cs typeface="Calibri" panose="020F0502020204030204" pitchFamily="34" charset="0"/>
            </a:endParaRPr>
          </a:p>
          <a:p>
            <a:pPr defTabSz="924506">
              <a:spcBef>
                <a:spcPts val="0"/>
              </a:spcBef>
              <a:defRPr/>
            </a:pPr>
            <a:endParaRPr lang="en-US" altLang="en-US" sz="1000" dirty="0">
              <a:solidFill>
                <a:prstClr val="black"/>
              </a:solidFill>
              <a:latin typeface="Calibri"/>
              <a:cs typeface="Calibri" panose="020F0502020204030204" pitchFamily="34" charset="0"/>
            </a:endParaRPr>
          </a:p>
          <a:p>
            <a:pPr defTabSz="924506" eaLnBrk="1" hangingPunct="1">
              <a:spcBef>
                <a:spcPts val="0"/>
              </a:spcBef>
              <a:buFont typeface="Wingdings" panose="05000000000000000000" pitchFamily="2" charset="2"/>
              <a:buChar char="v"/>
              <a:defRPr/>
            </a:pPr>
            <a:r>
              <a:rPr lang="en-US" altLang="en-US" b="1" u="sng" dirty="0">
                <a:solidFill>
                  <a:prstClr val="black"/>
                </a:solidFill>
                <a:latin typeface="Calibri"/>
                <a:cs typeface="Calibri" panose="020F0502020204030204" pitchFamily="34" charset="0"/>
              </a:rPr>
              <a:t>Rationale for Change:</a:t>
            </a:r>
          </a:p>
          <a:p>
            <a:pPr defTabSz="924506">
              <a:defRPr/>
            </a:pPr>
            <a:r>
              <a:rPr lang="en-US" dirty="0">
                <a:solidFill>
                  <a:prstClr val="black"/>
                </a:solidFill>
                <a:latin typeface="Calibri"/>
              </a:rPr>
              <a:t>2022 Rule Change - A chop block has been redefined as an illegal combination block where contact is made above and below the waist.</a:t>
            </a:r>
            <a:endParaRPr lang="en-US" altLang="en-US" b="1" u="sng" dirty="0">
              <a:solidFill>
                <a:prstClr val="black"/>
              </a:solidFill>
              <a:latin typeface="Calibri"/>
              <a:cs typeface="Calibri" panose="020F0502020204030204" pitchFamily="34" charset="0"/>
            </a:endParaRPr>
          </a:p>
          <a:p>
            <a:pPr defTabSz="924506" eaLnBrk="1" hangingPunct="1">
              <a:spcBef>
                <a:spcPts val="0"/>
              </a:spcBef>
              <a:defRPr/>
            </a:pPr>
            <a:endParaRPr lang="en-US" altLang="en-US" sz="1000" b="1" u="sng" dirty="0">
              <a:solidFill>
                <a:prstClr val="black"/>
              </a:solidFill>
              <a:latin typeface="Calibri"/>
              <a:cs typeface="Calibri" panose="020F0502020204030204" pitchFamily="34" charset="0"/>
            </a:endParaRPr>
          </a:p>
          <a:p>
            <a:pPr defTabSz="924506" eaLnBrk="1" hangingPunct="1">
              <a:spcBef>
                <a:spcPts val="0"/>
              </a:spcBef>
              <a:buFont typeface="Wingdings" panose="05000000000000000000" pitchFamily="2" charset="2"/>
              <a:buChar char="v"/>
              <a:defRPr/>
            </a:pPr>
            <a:r>
              <a:rPr lang="en-US" altLang="en-US" b="1" u="sng" dirty="0">
                <a:solidFill>
                  <a:prstClr val="black"/>
                </a:solidFill>
                <a:latin typeface="Calibri"/>
                <a:cs typeface="Calibri" panose="020F0502020204030204" pitchFamily="34" charset="0"/>
              </a:rPr>
              <a:t>Case Book:</a:t>
            </a:r>
            <a:r>
              <a:rPr lang="en-US" altLang="en-US" dirty="0">
                <a:solidFill>
                  <a:prstClr val="black"/>
                </a:solidFill>
                <a:latin typeface="Calibri"/>
                <a:cs typeface="Calibri" panose="020F0502020204030204" pitchFamily="34" charset="0"/>
              </a:rPr>
              <a:t>  See SITUATION </a:t>
            </a:r>
            <a:r>
              <a:rPr lang="en-US" altLang="en-US" dirty="0">
                <a:solidFill>
                  <a:prstClr val="black"/>
                </a:solidFill>
                <a:cs typeface="Calibri" panose="020F0502020204030204" pitchFamily="34" charset="0"/>
              </a:rPr>
              <a:t>9.3.2F</a:t>
            </a:r>
            <a:endParaRPr lang="en-US" dirty="0">
              <a:solidFill>
                <a:prstClr val="black"/>
              </a:solidFill>
              <a:cs typeface="Calibri" panose="020F0502020204030204" pitchFamily="34" charset="0"/>
            </a:endParaRPr>
          </a:p>
          <a:p>
            <a:pPr defTabSz="924506" eaLnBrk="1" hangingPunct="1">
              <a:spcBef>
                <a:spcPts val="0"/>
              </a:spcBef>
              <a:defRPr/>
            </a:pPr>
            <a:endParaRPr lang="en-US" dirty="0">
              <a:solidFill>
                <a:prstClr val="black"/>
              </a:solidFill>
              <a:latin typeface="Calibri"/>
            </a:endParaRPr>
          </a:p>
          <a:p>
            <a:endParaRPr lang="en-US" dirty="0"/>
          </a:p>
        </p:txBody>
      </p:sp>
      <p:sp>
        <p:nvSpPr>
          <p:cNvPr id="4" name="Slide Number Placeholder 3"/>
          <p:cNvSpPr>
            <a:spLocks noGrp="1"/>
          </p:cNvSpPr>
          <p:nvPr>
            <p:ph type="sldNum" sz="quarter" idx="5"/>
          </p:nvPr>
        </p:nvSpPr>
        <p:spPr/>
        <p:txBody>
          <a:bodyPr/>
          <a:lstStyle/>
          <a:p>
            <a:pPr>
              <a:defRPr/>
            </a:pPr>
            <a:fld id="{8B4E09B2-6408-441F-BB3F-D03E0D1A73E8}" type="slidenum">
              <a:rPr lang="en-US" smtClean="0"/>
              <a:pPr>
                <a:defRPr/>
              </a:pPr>
              <a:t>24</a:t>
            </a:fld>
            <a:endParaRPr lang="en-US"/>
          </a:p>
        </p:txBody>
      </p:sp>
    </p:spTree>
    <p:extLst>
      <p:ext uri="{BB962C8B-B14F-4D97-AF65-F5344CB8AC3E}">
        <p14:creationId xmlns:p14="http://schemas.microsoft.com/office/powerpoint/2010/main" val="345046832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24506" eaLnBrk="1" hangingPunct="1">
              <a:buFont typeface="Wingdings" panose="05000000000000000000" pitchFamily="2" charset="2"/>
              <a:buChar char="v"/>
              <a:defRPr/>
            </a:pPr>
            <a:r>
              <a:rPr lang="en-US" altLang="en-US" b="1" u="sng" dirty="0">
                <a:solidFill>
                  <a:prstClr val="black"/>
                </a:solidFill>
                <a:latin typeface="Calibri"/>
                <a:cs typeface="Arial" panose="020B0604020202020204" pitchFamily="34" charset="0"/>
              </a:rPr>
              <a:t>Rule Change</a:t>
            </a:r>
            <a:r>
              <a:rPr lang="en-US" altLang="en-US" b="1" dirty="0">
                <a:solidFill>
                  <a:prstClr val="black"/>
                </a:solidFill>
                <a:latin typeface="Calibri"/>
                <a:cs typeface="Arial" panose="020B0604020202020204" pitchFamily="34" charset="0"/>
              </a:rPr>
              <a:t>:</a:t>
            </a:r>
          </a:p>
          <a:p>
            <a:pPr defTabSz="924506">
              <a:spcBef>
                <a:spcPts val="0"/>
              </a:spcBef>
              <a:defRPr/>
            </a:pPr>
            <a:r>
              <a:rPr lang="en-US" altLang="en-US" b="1" dirty="0">
                <a:solidFill>
                  <a:prstClr val="black"/>
                </a:solidFill>
                <a:latin typeface="Calibri"/>
                <a:cs typeface="Calibri" panose="020F0502020204030204" pitchFamily="34" charset="0"/>
              </a:rPr>
              <a:t>RULE 3 – SECTION 4  STARTING AND STOPPING THE GAME CLOCK …</a:t>
            </a:r>
            <a:endParaRPr lang="en-US" dirty="0">
              <a:solidFill>
                <a:prstClr val="black"/>
              </a:solidFill>
              <a:latin typeface="Calibri"/>
            </a:endParaRPr>
          </a:p>
          <a:p>
            <a:pPr defTabSz="924506">
              <a:defRPr/>
            </a:pPr>
            <a:r>
              <a:rPr lang="en-US" b="1" dirty="0">
                <a:solidFill>
                  <a:prstClr val="black"/>
                </a:solidFill>
                <a:latin typeface="Calibri"/>
              </a:rPr>
              <a:t>ART. 7 . . . </a:t>
            </a:r>
            <a:r>
              <a:rPr lang="en-US" dirty="0">
                <a:solidFill>
                  <a:prstClr val="black"/>
                </a:solidFill>
                <a:latin typeface="Calibri"/>
              </a:rPr>
              <a:t>When a </a:t>
            </a:r>
            <a:r>
              <a:rPr lang="en-US" u="none" dirty="0">
                <a:solidFill>
                  <a:schemeClr val="bg2">
                    <a:lumMod val="10000"/>
                  </a:schemeClr>
                </a:solidFill>
                <a:latin typeface="Calibri"/>
              </a:rPr>
              <a:t>foul is committed </a:t>
            </a:r>
            <a:r>
              <a:rPr lang="en-US" dirty="0">
                <a:solidFill>
                  <a:prstClr val="black"/>
                </a:solidFill>
                <a:latin typeface="Calibri"/>
              </a:rPr>
              <a:t>with less than two minutes remaining in either half, the offended team will have the option to start the game clock on the snap.</a:t>
            </a:r>
          </a:p>
          <a:p>
            <a:pPr defTabSz="924506">
              <a:defRPr/>
            </a:pPr>
            <a:endParaRPr lang="en-US" altLang="en-US" dirty="0">
              <a:solidFill>
                <a:prstClr val="black"/>
              </a:solidFill>
              <a:latin typeface="Calibri"/>
              <a:cs typeface="Calibri" panose="020F0502020204030204" pitchFamily="34" charset="0"/>
            </a:endParaRPr>
          </a:p>
          <a:p>
            <a:pPr defTabSz="924506" eaLnBrk="1" hangingPunct="1">
              <a:spcBef>
                <a:spcPts val="0"/>
              </a:spcBef>
              <a:buFont typeface="Wingdings" panose="05000000000000000000" pitchFamily="2" charset="2"/>
              <a:buChar char="v"/>
              <a:defRPr/>
            </a:pPr>
            <a:r>
              <a:rPr lang="en-US" altLang="en-US" b="1" u="sng" dirty="0">
                <a:solidFill>
                  <a:prstClr val="black"/>
                </a:solidFill>
                <a:latin typeface="Calibri"/>
                <a:cs typeface="Calibri" panose="020F0502020204030204" pitchFamily="34" charset="0"/>
              </a:rPr>
              <a:t>Rationale for Change:</a:t>
            </a:r>
          </a:p>
          <a:p>
            <a:pPr defTabSz="924506">
              <a:defRPr/>
            </a:pPr>
            <a:r>
              <a:rPr lang="en-US" dirty="0">
                <a:solidFill>
                  <a:prstClr val="black"/>
                </a:solidFill>
                <a:latin typeface="Calibri"/>
              </a:rPr>
              <a:t>2022 Rule Change - Changed the offended team's game clock options following a foul committed with less than two minutes remaining in either half.</a:t>
            </a:r>
            <a:endParaRPr lang="en-US" altLang="en-US" b="1" u="sng" dirty="0">
              <a:solidFill>
                <a:prstClr val="black"/>
              </a:solidFill>
              <a:latin typeface="Calibri"/>
              <a:cs typeface="Calibri" panose="020F0502020204030204" pitchFamily="34" charset="0"/>
            </a:endParaRPr>
          </a:p>
          <a:p>
            <a:pPr defTabSz="924506" eaLnBrk="1" hangingPunct="1">
              <a:spcBef>
                <a:spcPts val="0"/>
              </a:spcBef>
              <a:defRPr/>
            </a:pPr>
            <a:endParaRPr lang="en-US" altLang="en-US" b="1" u="sng" dirty="0">
              <a:solidFill>
                <a:prstClr val="black"/>
              </a:solidFill>
              <a:latin typeface="Calibri"/>
              <a:cs typeface="Calibri" panose="020F0502020204030204" pitchFamily="34" charset="0"/>
            </a:endParaRPr>
          </a:p>
          <a:p>
            <a:pPr defTabSz="924506" eaLnBrk="1" hangingPunct="1">
              <a:spcBef>
                <a:spcPts val="0"/>
              </a:spcBef>
              <a:buFont typeface="Wingdings" panose="05000000000000000000" pitchFamily="2" charset="2"/>
              <a:buChar char="v"/>
              <a:defRPr/>
            </a:pPr>
            <a:r>
              <a:rPr lang="en-US" altLang="en-US" b="1" u="sng" dirty="0">
                <a:solidFill>
                  <a:prstClr val="black"/>
                </a:solidFill>
                <a:latin typeface="Calibri"/>
                <a:cs typeface="Calibri" panose="020F0502020204030204" pitchFamily="34" charset="0"/>
              </a:rPr>
              <a:t>Case Book:</a:t>
            </a:r>
            <a:r>
              <a:rPr lang="en-US" altLang="en-US" dirty="0">
                <a:solidFill>
                  <a:prstClr val="black"/>
                </a:solidFill>
                <a:latin typeface="Calibri"/>
                <a:cs typeface="Calibri" panose="020F0502020204030204" pitchFamily="34" charset="0"/>
              </a:rPr>
              <a:t>  See SITUATIONS 3.4.7A, 3.4.7C, 3.4.7D</a:t>
            </a:r>
            <a:endParaRPr lang="en-US" dirty="0">
              <a:solidFill>
                <a:prstClr val="black"/>
              </a:solidFill>
              <a:latin typeface="Calibri"/>
            </a:endParaRPr>
          </a:p>
          <a:p>
            <a:endParaRPr lang="en-US" dirty="0"/>
          </a:p>
        </p:txBody>
      </p:sp>
      <p:sp>
        <p:nvSpPr>
          <p:cNvPr id="4" name="Slide Number Placeholder 3"/>
          <p:cNvSpPr>
            <a:spLocks noGrp="1"/>
          </p:cNvSpPr>
          <p:nvPr>
            <p:ph type="sldNum" sz="quarter" idx="5"/>
          </p:nvPr>
        </p:nvSpPr>
        <p:spPr/>
        <p:txBody>
          <a:bodyPr/>
          <a:lstStyle/>
          <a:p>
            <a:pPr>
              <a:defRPr/>
            </a:pPr>
            <a:fld id="{8B4E09B2-6408-441F-BB3F-D03E0D1A73E8}" type="slidenum">
              <a:rPr lang="en-US" smtClean="0"/>
              <a:pPr>
                <a:defRPr/>
              </a:pPr>
              <a:t>25</a:t>
            </a:fld>
            <a:endParaRPr lang="en-US"/>
          </a:p>
        </p:txBody>
      </p:sp>
    </p:spTree>
    <p:extLst>
      <p:ext uri="{BB962C8B-B14F-4D97-AF65-F5344CB8AC3E}">
        <p14:creationId xmlns:p14="http://schemas.microsoft.com/office/powerpoint/2010/main" val="243581717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24506" eaLnBrk="1" hangingPunct="1">
              <a:buFont typeface="Wingdings" panose="05000000000000000000" pitchFamily="2" charset="2"/>
              <a:buChar char="v"/>
              <a:defRPr/>
            </a:pPr>
            <a:r>
              <a:rPr lang="en-US" altLang="en-US" b="1" u="sng" dirty="0">
                <a:solidFill>
                  <a:prstClr val="black"/>
                </a:solidFill>
                <a:latin typeface="Calibri"/>
                <a:cs typeface="Arial" panose="020B0604020202020204" pitchFamily="34" charset="0"/>
              </a:rPr>
              <a:t>Rule Change</a:t>
            </a:r>
            <a:r>
              <a:rPr lang="en-US" altLang="en-US" b="1" dirty="0">
                <a:solidFill>
                  <a:prstClr val="black"/>
                </a:solidFill>
                <a:latin typeface="Calibri"/>
                <a:cs typeface="Arial" panose="020B0604020202020204" pitchFamily="34" charset="0"/>
              </a:rPr>
              <a:t>:</a:t>
            </a:r>
          </a:p>
          <a:p>
            <a:pPr defTabSz="924506">
              <a:spcBef>
                <a:spcPts val="0"/>
              </a:spcBef>
              <a:defRPr/>
            </a:pPr>
            <a:r>
              <a:rPr lang="en-US" altLang="en-US" b="1" dirty="0">
                <a:solidFill>
                  <a:prstClr val="black"/>
                </a:solidFill>
                <a:latin typeface="Calibri"/>
                <a:cs typeface="Calibri" panose="020F0502020204030204" pitchFamily="34" charset="0"/>
              </a:rPr>
              <a:t>RULE 3 – SECTION 6  PLAY CLOCK, BALL READY FOR PLAY AND DELAY …</a:t>
            </a:r>
          </a:p>
          <a:p>
            <a:pPr defTabSz="924506">
              <a:defRPr/>
            </a:pPr>
            <a:r>
              <a:rPr lang="en-US" b="1" dirty="0">
                <a:solidFill>
                  <a:prstClr val="black"/>
                </a:solidFill>
                <a:latin typeface="Calibri"/>
              </a:rPr>
              <a:t>ART. 1 . . . </a:t>
            </a:r>
            <a:r>
              <a:rPr lang="en-US" dirty="0">
                <a:solidFill>
                  <a:prstClr val="black"/>
                </a:solidFill>
                <a:latin typeface="Calibri"/>
              </a:rPr>
              <a:t>Play clock and ready-for-play:</a:t>
            </a:r>
          </a:p>
          <a:p>
            <a:pPr defTabSz="924506">
              <a:defRPr/>
            </a:pPr>
            <a:r>
              <a:rPr lang="en-US" dirty="0">
                <a:solidFill>
                  <a:prstClr val="black"/>
                </a:solidFill>
                <a:latin typeface="Calibri"/>
              </a:rPr>
              <a:t>a. Play clock:</a:t>
            </a:r>
          </a:p>
          <a:p>
            <a:pPr defTabSz="924506">
              <a:defRPr/>
            </a:pPr>
            <a:r>
              <a:rPr lang="en-US" dirty="0">
                <a:solidFill>
                  <a:prstClr val="black"/>
                </a:solidFill>
                <a:latin typeface="Calibri"/>
              </a:rPr>
              <a:t>1. 25 seconds will be on the play clock and start on the ready-for-play signal:</a:t>
            </a:r>
          </a:p>
          <a:p>
            <a:pPr defTabSz="924506">
              <a:defRPr/>
            </a:pPr>
            <a:r>
              <a:rPr lang="en-US" dirty="0">
                <a:solidFill>
                  <a:prstClr val="black"/>
                </a:solidFill>
                <a:latin typeface="Calibri"/>
              </a:rPr>
              <a:t>(a) Prior to a try following a score;</a:t>
            </a:r>
          </a:p>
          <a:p>
            <a:pPr defTabSz="924506">
              <a:defRPr/>
            </a:pPr>
            <a:r>
              <a:rPr lang="en-US" dirty="0">
                <a:solidFill>
                  <a:prstClr val="black"/>
                </a:solidFill>
                <a:latin typeface="Calibri"/>
              </a:rPr>
              <a:t>(b) To start a period or overtime series;</a:t>
            </a:r>
          </a:p>
          <a:p>
            <a:pPr defTabSz="924506">
              <a:defRPr/>
            </a:pPr>
            <a:r>
              <a:rPr lang="en-US" dirty="0">
                <a:solidFill>
                  <a:prstClr val="black"/>
                </a:solidFill>
                <a:latin typeface="Calibri"/>
              </a:rPr>
              <a:t>(c) Following administration of an inadvertent whistle;</a:t>
            </a:r>
          </a:p>
          <a:p>
            <a:pPr defTabSz="924506">
              <a:defRPr/>
            </a:pPr>
            <a:r>
              <a:rPr lang="en-US" dirty="0">
                <a:solidFill>
                  <a:prstClr val="black"/>
                </a:solidFill>
                <a:latin typeface="Calibri"/>
              </a:rPr>
              <a:t>(d) Following a charged time-out;</a:t>
            </a:r>
          </a:p>
          <a:p>
            <a:pPr defTabSz="924506">
              <a:defRPr/>
            </a:pPr>
            <a:r>
              <a:rPr lang="en-US" dirty="0">
                <a:solidFill>
                  <a:prstClr val="black"/>
                </a:solidFill>
                <a:latin typeface="Calibri"/>
              </a:rPr>
              <a:t>(e) Following an official's time-out as in 3-5-7 or 3-5-10.</a:t>
            </a:r>
          </a:p>
          <a:p>
            <a:pPr defTabSz="924506">
              <a:defRPr/>
            </a:pPr>
            <a:r>
              <a:rPr lang="en-US" b="1" dirty="0">
                <a:solidFill>
                  <a:prstClr val="black"/>
                </a:solidFill>
                <a:latin typeface="Calibri"/>
              </a:rPr>
              <a:t>EXCEPTIONS:</a:t>
            </a:r>
          </a:p>
          <a:p>
            <a:pPr defTabSz="924506">
              <a:defRPr/>
            </a:pPr>
            <a:r>
              <a:rPr lang="en-US" dirty="0">
                <a:solidFill>
                  <a:prstClr val="black"/>
                </a:solidFill>
                <a:latin typeface="Calibri"/>
              </a:rPr>
              <a:t>1. 3-5-7b;</a:t>
            </a:r>
          </a:p>
          <a:p>
            <a:pPr defTabSz="924506">
              <a:defRPr/>
            </a:pPr>
            <a:r>
              <a:rPr lang="en-US" u="none" dirty="0">
                <a:solidFill>
                  <a:schemeClr val="bg2">
                    <a:lumMod val="10000"/>
                  </a:schemeClr>
                </a:solidFill>
                <a:latin typeface="Calibri"/>
              </a:rPr>
              <a:t>2. 3-5-7e, 3-5-7i or 3-5-10 if related to a defensive player.</a:t>
            </a:r>
            <a:endParaRPr lang="en-US" altLang="en-US" b="1" u="none" dirty="0">
              <a:solidFill>
                <a:schemeClr val="bg2">
                  <a:lumMod val="10000"/>
                </a:schemeClr>
              </a:solidFill>
              <a:latin typeface="Calibri"/>
              <a:cs typeface="Calibri" panose="020F0502020204030204" pitchFamily="34" charset="0"/>
            </a:endParaRPr>
          </a:p>
          <a:p>
            <a:pPr defTabSz="924506">
              <a:spcBef>
                <a:spcPts val="0"/>
              </a:spcBef>
              <a:defRPr/>
            </a:pPr>
            <a:endParaRPr lang="en-US" altLang="en-US" dirty="0">
              <a:solidFill>
                <a:prstClr val="black"/>
              </a:solidFill>
              <a:latin typeface="Calibri"/>
              <a:cs typeface="Calibri" panose="020F0502020204030204" pitchFamily="34" charset="0"/>
            </a:endParaRPr>
          </a:p>
          <a:p>
            <a:pPr defTabSz="924506" eaLnBrk="1" hangingPunct="1">
              <a:spcBef>
                <a:spcPts val="0"/>
              </a:spcBef>
              <a:buFont typeface="Wingdings" panose="05000000000000000000" pitchFamily="2" charset="2"/>
              <a:buChar char="v"/>
              <a:defRPr/>
            </a:pPr>
            <a:r>
              <a:rPr lang="en-US" altLang="en-US" b="1" u="sng" dirty="0">
                <a:solidFill>
                  <a:prstClr val="black"/>
                </a:solidFill>
                <a:latin typeface="Calibri"/>
                <a:cs typeface="Calibri" panose="020F0502020204030204" pitchFamily="34" charset="0"/>
              </a:rPr>
              <a:t>Rationale for Change:</a:t>
            </a:r>
          </a:p>
          <a:p>
            <a:pPr defTabSz="924506">
              <a:defRPr/>
            </a:pPr>
            <a:r>
              <a:rPr lang="en-US" dirty="0">
                <a:solidFill>
                  <a:prstClr val="black"/>
                </a:solidFill>
                <a:latin typeface="Calibri"/>
              </a:rPr>
              <a:t>2022 Rule Change - Added a new exception to the play clock administration following a foul committed only by the defensive team.</a:t>
            </a:r>
            <a:endParaRPr lang="en-US" altLang="en-US" dirty="0">
              <a:solidFill>
                <a:prstClr val="black"/>
              </a:solidFill>
              <a:latin typeface="Calibri"/>
            </a:endParaRPr>
          </a:p>
          <a:p>
            <a:endParaRPr lang="en-US" dirty="0"/>
          </a:p>
        </p:txBody>
      </p:sp>
      <p:sp>
        <p:nvSpPr>
          <p:cNvPr id="4" name="Slide Number Placeholder 3"/>
          <p:cNvSpPr>
            <a:spLocks noGrp="1"/>
          </p:cNvSpPr>
          <p:nvPr>
            <p:ph type="sldNum" sz="quarter" idx="5"/>
          </p:nvPr>
        </p:nvSpPr>
        <p:spPr/>
        <p:txBody>
          <a:bodyPr/>
          <a:lstStyle/>
          <a:p>
            <a:pPr>
              <a:defRPr/>
            </a:pPr>
            <a:fld id="{8B4E09B2-6408-441F-BB3F-D03E0D1A73E8}" type="slidenum">
              <a:rPr lang="en-US" smtClean="0"/>
              <a:pPr>
                <a:defRPr/>
              </a:pPr>
              <a:t>26</a:t>
            </a:fld>
            <a:endParaRPr lang="en-US"/>
          </a:p>
        </p:txBody>
      </p:sp>
    </p:spTree>
    <p:extLst>
      <p:ext uri="{BB962C8B-B14F-4D97-AF65-F5344CB8AC3E}">
        <p14:creationId xmlns:p14="http://schemas.microsoft.com/office/powerpoint/2010/main" val="1272128725"/>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a:bodyPr>
          <a:lstStyle/>
          <a:p>
            <a:pPr defTabSz="924506" eaLnBrk="1" hangingPunct="1">
              <a:buFont typeface="Wingdings" panose="05000000000000000000" pitchFamily="2" charset="2"/>
              <a:buChar char="v"/>
              <a:defRPr/>
            </a:pPr>
            <a:r>
              <a:rPr lang="en-US" altLang="en-US" sz="1000" b="1" u="sng" dirty="0">
                <a:solidFill>
                  <a:prstClr val="black"/>
                </a:solidFill>
                <a:cs typeface="Arial" panose="020B0604020202020204" pitchFamily="34" charset="0"/>
              </a:rPr>
              <a:t>Rules Reminder</a:t>
            </a:r>
            <a:r>
              <a:rPr lang="en-US" altLang="en-US" sz="1000" b="1" dirty="0">
                <a:solidFill>
                  <a:prstClr val="black"/>
                </a:solidFill>
                <a:cs typeface="Arial" panose="020B0604020202020204" pitchFamily="34" charset="0"/>
              </a:rPr>
              <a:t>:</a:t>
            </a:r>
          </a:p>
          <a:p>
            <a:pPr defTabSz="924506" eaLnBrk="1" hangingPunct="1">
              <a:defRPr/>
            </a:pPr>
            <a:r>
              <a:rPr lang="en-US" altLang="en-US" sz="1000" b="1" dirty="0">
                <a:solidFill>
                  <a:prstClr val="black"/>
                </a:solidFill>
                <a:cs typeface="Arial" panose="020B0604020202020204" pitchFamily="34" charset="0"/>
              </a:rPr>
              <a:t>RULE 1 – SECTION 5 – PLAYER EQUIPMENT</a:t>
            </a:r>
          </a:p>
          <a:p>
            <a:pPr defTabSz="924506">
              <a:defRPr/>
            </a:pPr>
            <a:r>
              <a:rPr lang="en-US" sz="1000" b="1" dirty="0">
                <a:solidFill>
                  <a:prstClr val="black"/>
                </a:solidFill>
              </a:rPr>
              <a:t>ART. 1 . . . </a:t>
            </a:r>
            <a:r>
              <a:rPr lang="en-US" sz="1000" dirty="0">
                <a:solidFill>
                  <a:prstClr val="black"/>
                </a:solidFill>
              </a:rPr>
              <a:t>Mandatory equipment. Each player shall participate while wearing the following pieces of properly fitted equipment, which shall be professionally manufactured and not altered to decrease protection: …</a:t>
            </a:r>
          </a:p>
          <a:p>
            <a:pPr defTabSz="924506">
              <a:defRPr/>
            </a:pPr>
            <a:r>
              <a:rPr lang="en-US" sz="1000" dirty="0">
                <a:solidFill>
                  <a:prstClr val="black"/>
                </a:solidFill>
              </a:rPr>
              <a:t>c.  Numbers</a:t>
            </a:r>
          </a:p>
          <a:p>
            <a:pPr defTabSz="924506">
              <a:defRPr/>
            </a:pPr>
            <a:r>
              <a:rPr lang="en-US" sz="1000" dirty="0">
                <a:solidFill>
                  <a:prstClr val="black"/>
                </a:solidFill>
              </a:rPr>
              <a:t>1.  The numbers shall be clearly visible and legible using Arabic numbers 0-99 inclusive and shall be on the front and back of the jersey.</a:t>
            </a:r>
          </a:p>
          <a:p>
            <a:pPr defTabSz="924506">
              <a:defRPr/>
            </a:pPr>
            <a:r>
              <a:rPr lang="en-US" sz="1000" dirty="0">
                <a:solidFill>
                  <a:prstClr val="black"/>
                </a:solidFill>
              </a:rPr>
              <a:t>2.  The numbers, inclusive of any border(s), shall be centered horizontally at least 8 inches and 10 inches high on front and back, respectively.</a:t>
            </a:r>
          </a:p>
          <a:p>
            <a:pPr defTabSz="924506">
              <a:defRPr/>
            </a:pPr>
            <a:r>
              <a:rPr lang="en-US" sz="1000" dirty="0">
                <a:solidFill>
                  <a:prstClr val="black"/>
                </a:solidFill>
              </a:rPr>
              <a:t>3.  The entire body of the number (the continuous horizontal bars and vertical strokes) exclusive of any border(s) shall be approximately 1½-inches wide.</a:t>
            </a:r>
          </a:p>
          <a:p>
            <a:pPr defTabSz="924506">
              <a:defRPr/>
            </a:pPr>
            <a:r>
              <a:rPr lang="en-US" sz="1000" dirty="0">
                <a:solidFill>
                  <a:prstClr val="black"/>
                </a:solidFill>
              </a:rPr>
              <a:t>4.  The color and style of the number shall be the same on the front and back.</a:t>
            </a:r>
          </a:p>
          <a:p>
            <a:pPr defTabSz="924506">
              <a:defRPr/>
            </a:pPr>
            <a:r>
              <a:rPr lang="en-US" sz="1000" dirty="0">
                <a:solidFill>
                  <a:prstClr val="black"/>
                </a:solidFill>
              </a:rPr>
              <a:t>5.  </a:t>
            </a:r>
            <a:r>
              <a:rPr lang="en-US" sz="1000" b="1" dirty="0">
                <a:solidFill>
                  <a:srgbClr val="FF0000"/>
                </a:solidFill>
              </a:rPr>
              <a:t>Through the 2023 season, </a:t>
            </a:r>
            <a:r>
              <a:rPr lang="en-US" sz="1000" dirty="0">
                <a:solidFill>
                  <a:prstClr val="black"/>
                </a:solidFill>
              </a:rPr>
              <a:t>the body of the number (the continuous horizontal bars and vertical strokes) shall be either:</a:t>
            </a:r>
          </a:p>
          <a:p>
            <a:pPr defTabSz="924506">
              <a:defRPr/>
            </a:pPr>
            <a:r>
              <a:rPr lang="en-US" sz="1000" dirty="0">
                <a:solidFill>
                  <a:prstClr val="black"/>
                </a:solidFill>
              </a:rPr>
              <a:t>     (a)  a continuous color(s) contrasting with the jersey color; or</a:t>
            </a:r>
          </a:p>
          <a:p>
            <a:pPr defTabSz="924506">
              <a:defRPr/>
            </a:pPr>
            <a:r>
              <a:rPr lang="en-US" sz="1000" dirty="0">
                <a:solidFill>
                  <a:prstClr val="black"/>
                </a:solidFill>
              </a:rPr>
              <a:t>     (b)  the same solid color(s) as the jersey with a minimum of one border that is at least ¼-inch in width of a single solid contrasting color.</a:t>
            </a:r>
          </a:p>
          <a:p>
            <a:pPr defTabSz="924506">
              <a:defRPr/>
            </a:pPr>
            <a:r>
              <a:rPr lang="en-US" sz="1000" dirty="0">
                <a:solidFill>
                  <a:prstClr val="black"/>
                </a:solidFill>
              </a:rPr>
              <a:t>6.  </a:t>
            </a:r>
            <a:r>
              <a:rPr lang="en-US" sz="1000" b="1" dirty="0">
                <a:solidFill>
                  <a:srgbClr val="FF0000"/>
                </a:solidFill>
              </a:rPr>
              <a:t>Effective with the 2024 season, </a:t>
            </a:r>
            <a:r>
              <a:rPr lang="en-US" sz="1000" dirty="0">
                <a:solidFill>
                  <a:prstClr val="black"/>
                </a:solidFill>
              </a:rPr>
              <a:t>the entire body of the number (the continuous horizontal bars and vertical strokes) shall be a single solid color that clearly contrasts with the body color of the jersey.</a:t>
            </a:r>
            <a:endParaRPr lang="en-US" sz="1000" b="1" dirty="0">
              <a:solidFill>
                <a:prstClr val="black"/>
              </a:solidFill>
              <a:cs typeface="Arial" panose="020B0604020202020204" pitchFamily="34" charset="0"/>
            </a:endParaRPr>
          </a:p>
          <a:p>
            <a:pPr defTabSz="924506">
              <a:defRPr/>
            </a:pPr>
            <a:endParaRPr lang="en-US" altLang="en-US" sz="1000" dirty="0">
              <a:solidFill>
                <a:prstClr val="black"/>
              </a:solidFill>
              <a:cs typeface="Arial" panose="020B0604020202020204" pitchFamily="34" charset="0"/>
            </a:endParaRPr>
          </a:p>
          <a:p>
            <a:pPr defTabSz="924506" eaLnBrk="1" hangingPunct="1">
              <a:buFont typeface="Wingdings" panose="05000000000000000000" pitchFamily="2" charset="2"/>
              <a:buChar char="v"/>
              <a:defRPr/>
            </a:pPr>
            <a:r>
              <a:rPr lang="en-US" altLang="en-US" sz="1000" b="1" u="sng" dirty="0">
                <a:solidFill>
                  <a:prstClr val="black"/>
                </a:solidFill>
                <a:cs typeface="Arial" panose="020B0604020202020204" pitchFamily="34" charset="0"/>
              </a:rPr>
              <a:t>Comment on Slide:</a:t>
            </a:r>
          </a:p>
          <a:p>
            <a:pPr defTabSz="924506">
              <a:defRPr/>
            </a:pPr>
            <a:r>
              <a:rPr lang="en-US" sz="1000" dirty="0">
                <a:solidFill>
                  <a:prstClr val="black"/>
                </a:solidFill>
              </a:rPr>
              <a:t>Rule change in 2019.  The purpose of numbers on jerseys is to provide clear identification of players. In order to enhance the ability to easily identify players, the committee has clarified the size requirements for jersey numbers through the 2023 season. The committee also added a new requirement that, effective in the 2024 season, jersey numbers must be a single solid color that clearly contrasts with the body color of the jersey.</a:t>
            </a:r>
          </a:p>
          <a:p>
            <a:endParaRPr lang="en-US" dirty="0"/>
          </a:p>
        </p:txBody>
      </p:sp>
      <p:sp>
        <p:nvSpPr>
          <p:cNvPr id="4" name="Slide Number Placeholder 3"/>
          <p:cNvSpPr>
            <a:spLocks noGrp="1"/>
          </p:cNvSpPr>
          <p:nvPr>
            <p:ph type="sldNum" sz="quarter" idx="5"/>
          </p:nvPr>
        </p:nvSpPr>
        <p:spPr/>
        <p:txBody>
          <a:bodyPr/>
          <a:lstStyle/>
          <a:p>
            <a:pPr>
              <a:defRPr/>
            </a:pPr>
            <a:fld id="{8B4E09B2-6408-441F-BB3F-D03E0D1A73E8}" type="slidenum">
              <a:rPr lang="en-US" smtClean="0"/>
              <a:pPr>
                <a:defRPr/>
              </a:pPr>
              <a:t>27</a:t>
            </a:fld>
            <a:endParaRPr lang="en-US"/>
          </a:p>
        </p:txBody>
      </p:sp>
    </p:spTree>
    <p:extLst>
      <p:ext uri="{BB962C8B-B14F-4D97-AF65-F5344CB8AC3E}">
        <p14:creationId xmlns:p14="http://schemas.microsoft.com/office/powerpoint/2010/main" val="3480357271"/>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24506" eaLnBrk="1" hangingPunct="1">
              <a:buFont typeface="Wingdings" panose="05000000000000000000" pitchFamily="2" charset="2"/>
              <a:buChar char="v"/>
              <a:defRPr/>
            </a:pPr>
            <a:r>
              <a:rPr lang="en-US" altLang="en-US" b="1" u="sng" dirty="0">
                <a:solidFill>
                  <a:prstClr val="black"/>
                </a:solidFill>
                <a:latin typeface="Calibri"/>
                <a:cs typeface="Arial" panose="020B0604020202020204" pitchFamily="34" charset="0"/>
              </a:rPr>
              <a:t>Rules Reminder</a:t>
            </a:r>
            <a:r>
              <a:rPr lang="en-US" altLang="en-US" b="1" dirty="0">
                <a:solidFill>
                  <a:prstClr val="black"/>
                </a:solidFill>
                <a:latin typeface="Calibri"/>
                <a:cs typeface="Arial" panose="020B0604020202020204" pitchFamily="34" charset="0"/>
              </a:rPr>
              <a:t>:</a:t>
            </a:r>
          </a:p>
          <a:p>
            <a:pPr defTabSz="924506" eaLnBrk="1" hangingPunct="1">
              <a:defRPr/>
            </a:pPr>
            <a:endParaRPr lang="en-US" altLang="en-US" b="1" u="sng" dirty="0">
              <a:solidFill>
                <a:prstClr val="black"/>
              </a:solidFill>
              <a:latin typeface="Calibri"/>
            </a:endParaRPr>
          </a:p>
          <a:p>
            <a:pPr defTabSz="924506" eaLnBrk="1" hangingPunct="1">
              <a:buFont typeface="Wingdings" panose="05000000000000000000" pitchFamily="2" charset="2"/>
              <a:buChar char="v"/>
              <a:defRPr/>
            </a:pPr>
            <a:r>
              <a:rPr lang="en-US" altLang="en-US" b="1" u="sng" dirty="0">
                <a:solidFill>
                  <a:prstClr val="black"/>
                </a:solidFill>
                <a:latin typeface="Calibri"/>
              </a:rPr>
              <a:t>Comment on Slide</a:t>
            </a:r>
            <a:r>
              <a:rPr lang="en-US" altLang="en-US" b="1" dirty="0">
                <a:solidFill>
                  <a:prstClr val="black"/>
                </a:solidFill>
                <a:latin typeface="Calibri"/>
              </a:rPr>
              <a:t>:</a:t>
            </a:r>
          </a:p>
          <a:p>
            <a:pPr defTabSz="924506" eaLnBrk="1" hangingPunct="1">
              <a:defRPr/>
            </a:pPr>
            <a:endParaRPr lang="en-US" altLang="en-US" b="1" dirty="0">
              <a:solidFill>
                <a:prstClr val="black"/>
              </a:solidFill>
              <a:latin typeface="Calibri"/>
            </a:endParaRPr>
          </a:p>
          <a:p>
            <a:pPr defTabSz="924506" eaLnBrk="1" hangingPunct="1">
              <a:defRPr/>
            </a:pPr>
            <a:r>
              <a:rPr lang="en-US" dirty="0">
                <a:solidFill>
                  <a:prstClr val="black"/>
                </a:solidFill>
                <a:latin typeface="Calibri"/>
              </a:rPr>
              <a:t>See comments on slide.</a:t>
            </a:r>
          </a:p>
          <a:p>
            <a:endParaRPr lang="en-US" dirty="0"/>
          </a:p>
        </p:txBody>
      </p:sp>
      <p:sp>
        <p:nvSpPr>
          <p:cNvPr id="4" name="Slide Number Placeholder 3"/>
          <p:cNvSpPr>
            <a:spLocks noGrp="1"/>
          </p:cNvSpPr>
          <p:nvPr>
            <p:ph type="sldNum" sz="quarter" idx="5"/>
          </p:nvPr>
        </p:nvSpPr>
        <p:spPr/>
        <p:txBody>
          <a:bodyPr/>
          <a:lstStyle/>
          <a:p>
            <a:pPr>
              <a:defRPr/>
            </a:pPr>
            <a:fld id="{8B4E09B2-6408-441F-BB3F-D03E0D1A73E8}" type="slidenum">
              <a:rPr lang="en-US" smtClean="0"/>
              <a:pPr>
                <a:defRPr/>
              </a:pPr>
              <a:t>28</a:t>
            </a:fld>
            <a:endParaRPr lang="en-US"/>
          </a:p>
        </p:txBody>
      </p:sp>
    </p:spTree>
    <p:extLst>
      <p:ext uri="{BB962C8B-B14F-4D97-AF65-F5344CB8AC3E}">
        <p14:creationId xmlns:p14="http://schemas.microsoft.com/office/powerpoint/2010/main" val="769917129"/>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a:bodyPr>
          <a:lstStyle/>
          <a:p>
            <a:pPr defTabSz="924506" eaLnBrk="1" hangingPunct="1">
              <a:buFont typeface="Wingdings" panose="05000000000000000000" pitchFamily="2" charset="2"/>
              <a:buChar char="v"/>
              <a:defRPr/>
            </a:pPr>
            <a:r>
              <a:rPr lang="en-US" altLang="en-US" sz="1000" b="1" u="sng" dirty="0">
                <a:solidFill>
                  <a:prstClr val="black"/>
                </a:solidFill>
                <a:cs typeface="Arial" panose="020B0604020202020204" pitchFamily="34" charset="0"/>
              </a:rPr>
              <a:t>Rules Reminder</a:t>
            </a:r>
            <a:r>
              <a:rPr lang="en-US" altLang="en-US" sz="1000" b="1" dirty="0">
                <a:solidFill>
                  <a:prstClr val="black"/>
                </a:solidFill>
                <a:cs typeface="Arial" panose="020B0604020202020204" pitchFamily="34" charset="0"/>
              </a:rPr>
              <a:t>:</a:t>
            </a:r>
          </a:p>
          <a:p>
            <a:pPr defTabSz="924506" eaLnBrk="1" hangingPunct="1">
              <a:defRPr/>
            </a:pPr>
            <a:r>
              <a:rPr lang="en-US" altLang="en-US" sz="1000" b="1" dirty="0">
                <a:solidFill>
                  <a:prstClr val="black"/>
                </a:solidFill>
                <a:cs typeface="Arial" panose="020B0604020202020204" pitchFamily="34" charset="0"/>
              </a:rPr>
              <a:t>RULE 1 – SECTION 5 – PLAYER EQUIPMENT</a:t>
            </a:r>
          </a:p>
          <a:p>
            <a:pPr defTabSz="924506">
              <a:defRPr/>
            </a:pPr>
            <a:r>
              <a:rPr lang="en-US" sz="1000" b="1" dirty="0">
                <a:solidFill>
                  <a:prstClr val="black"/>
                </a:solidFill>
              </a:rPr>
              <a:t>ART. 1 . . . </a:t>
            </a:r>
            <a:r>
              <a:rPr lang="en-US" sz="1000" dirty="0">
                <a:solidFill>
                  <a:prstClr val="black"/>
                </a:solidFill>
              </a:rPr>
              <a:t>Mandatory equipment. Each player shall participate while wearing the following pieces of properly fitted equipment, which shall be professionally manufactured and not altered to decrease protection: …</a:t>
            </a:r>
          </a:p>
          <a:p>
            <a:pPr defTabSz="924506">
              <a:defRPr/>
            </a:pPr>
            <a:r>
              <a:rPr lang="en-US" sz="1000" dirty="0">
                <a:solidFill>
                  <a:prstClr val="black"/>
                </a:solidFill>
              </a:rPr>
              <a:t>c.  Numbers</a:t>
            </a:r>
          </a:p>
          <a:p>
            <a:pPr defTabSz="924506">
              <a:defRPr/>
            </a:pPr>
            <a:r>
              <a:rPr lang="en-US" sz="1000" dirty="0">
                <a:solidFill>
                  <a:prstClr val="black"/>
                </a:solidFill>
              </a:rPr>
              <a:t>1.  The numbers shall be clearly visible and legible using Arabic numbers 0-99 inclusive and shall be on the front and back of the jersey.</a:t>
            </a:r>
          </a:p>
          <a:p>
            <a:pPr defTabSz="924506">
              <a:defRPr/>
            </a:pPr>
            <a:r>
              <a:rPr lang="en-US" sz="1000" dirty="0">
                <a:solidFill>
                  <a:prstClr val="black"/>
                </a:solidFill>
              </a:rPr>
              <a:t>2.  The numbers, inclusive of any border(s), shall be centered horizontally at least 8 inches and 10 inches high on front and back, respectively.</a:t>
            </a:r>
          </a:p>
          <a:p>
            <a:pPr defTabSz="924506">
              <a:defRPr/>
            </a:pPr>
            <a:r>
              <a:rPr lang="en-US" sz="1000" dirty="0">
                <a:solidFill>
                  <a:prstClr val="black"/>
                </a:solidFill>
              </a:rPr>
              <a:t>3.  The entire body of the number (the continuous horizontal bars and vertical strokes) exclusive of any border(s) shall be approximately 1½-inches wide.</a:t>
            </a:r>
          </a:p>
          <a:p>
            <a:pPr defTabSz="924506">
              <a:defRPr/>
            </a:pPr>
            <a:r>
              <a:rPr lang="en-US" sz="1000" dirty="0">
                <a:solidFill>
                  <a:prstClr val="black"/>
                </a:solidFill>
              </a:rPr>
              <a:t>4.  The color and style of the number shall be the same on the front and back.</a:t>
            </a:r>
          </a:p>
          <a:p>
            <a:pPr defTabSz="924506">
              <a:defRPr/>
            </a:pPr>
            <a:r>
              <a:rPr lang="en-US" sz="1000" dirty="0">
                <a:solidFill>
                  <a:prstClr val="black"/>
                </a:solidFill>
              </a:rPr>
              <a:t>5.  </a:t>
            </a:r>
            <a:r>
              <a:rPr lang="en-US" sz="1000" b="1" dirty="0">
                <a:solidFill>
                  <a:srgbClr val="FF0000"/>
                </a:solidFill>
              </a:rPr>
              <a:t>Through the 2023 season, </a:t>
            </a:r>
            <a:r>
              <a:rPr lang="en-US" sz="1000" dirty="0">
                <a:solidFill>
                  <a:prstClr val="black"/>
                </a:solidFill>
              </a:rPr>
              <a:t>the body of the number (the continuous horizontal bars and vertical strokes) shall be either:</a:t>
            </a:r>
          </a:p>
          <a:p>
            <a:pPr defTabSz="924506">
              <a:defRPr/>
            </a:pPr>
            <a:r>
              <a:rPr lang="en-US" sz="1000" dirty="0">
                <a:solidFill>
                  <a:prstClr val="black"/>
                </a:solidFill>
              </a:rPr>
              <a:t>     (a)  a continuous color(s) contrasting with the jersey color; or</a:t>
            </a:r>
          </a:p>
          <a:p>
            <a:pPr defTabSz="924506">
              <a:defRPr/>
            </a:pPr>
            <a:r>
              <a:rPr lang="en-US" sz="1000" dirty="0">
                <a:solidFill>
                  <a:prstClr val="black"/>
                </a:solidFill>
              </a:rPr>
              <a:t>     (b)  the same solid color(s) as the jersey with a minimum of one border that is at least ¼-inch in width of a single solid contrasting color.</a:t>
            </a:r>
          </a:p>
          <a:p>
            <a:pPr defTabSz="924506">
              <a:defRPr/>
            </a:pPr>
            <a:r>
              <a:rPr lang="en-US" sz="1000" dirty="0">
                <a:solidFill>
                  <a:prstClr val="black"/>
                </a:solidFill>
              </a:rPr>
              <a:t>6.  </a:t>
            </a:r>
            <a:r>
              <a:rPr lang="en-US" sz="1000" b="1" dirty="0">
                <a:solidFill>
                  <a:srgbClr val="FF0000"/>
                </a:solidFill>
              </a:rPr>
              <a:t>Effective with the 2024 season, </a:t>
            </a:r>
            <a:r>
              <a:rPr lang="en-US" sz="1000" dirty="0">
                <a:solidFill>
                  <a:prstClr val="black"/>
                </a:solidFill>
              </a:rPr>
              <a:t>the entire body of the number (the continuous horizontal bars and vertical strokes) shall be a single solid color that clearly contrasts with the body color of the jersey.</a:t>
            </a:r>
            <a:endParaRPr lang="en-US" sz="1000" b="1" dirty="0">
              <a:solidFill>
                <a:prstClr val="black"/>
              </a:solidFill>
              <a:cs typeface="Arial" panose="020B0604020202020204" pitchFamily="34" charset="0"/>
            </a:endParaRPr>
          </a:p>
          <a:p>
            <a:pPr defTabSz="924506">
              <a:defRPr/>
            </a:pPr>
            <a:endParaRPr lang="en-US" altLang="en-US" sz="1000" dirty="0">
              <a:solidFill>
                <a:prstClr val="black"/>
              </a:solidFill>
              <a:cs typeface="Arial" panose="020B0604020202020204" pitchFamily="34" charset="0"/>
            </a:endParaRPr>
          </a:p>
          <a:p>
            <a:pPr defTabSz="924506" eaLnBrk="1" hangingPunct="1">
              <a:buFont typeface="Wingdings" panose="05000000000000000000" pitchFamily="2" charset="2"/>
              <a:buChar char="v"/>
              <a:defRPr/>
            </a:pPr>
            <a:r>
              <a:rPr lang="en-US" altLang="en-US" sz="1000" b="1" u="sng" dirty="0">
                <a:solidFill>
                  <a:prstClr val="black"/>
                </a:solidFill>
                <a:cs typeface="Arial" panose="020B0604020202020204" pitchFamily="34" charset="0"/>
              </a:rPr>
              <a:t>Comment on Slide:</a:t>
            </a:r>
          </a:p>
          <a:p>
            <a:pPr defTabSz="924506">
              <a:defRPr/>
            </a:pPr>
            <a:r>
              <a:rPr lang="en-US" sz="1000" dirty="0">
                <a:solidFill>
                  <a:prstClr val="black"/>
                </a:solidFill>
              </a:rPr>
              <a:t>Rule change in 2019.  The purpose of numbers on jerseys is to provide clear identification of players. In order to enhance the ability to easily identify players, the committee has clarified the size requirements for jersey numbers through the 2023 season. The committee also added a new requirement that, effective in the 2024 season, jersey numbers must be a single solid color that clearly contrasts with the body color of the jersey.</a:t>
            </a:r>
          </a:p>
          <a:p>
            <a:endParaRPr lang="en-US" dirty="0"/>
          </a:p>
        </p:txBody>
      </p:sp>
      <p:sp>
        <p:nvSpPr>
          <p:cNvPr id="4" name="Slide Number Placeholder 3"/>
          <p:cNvSpPr>
            <a:spLocks noGrp="1"/>
          </p:cNvSpPr>
          <p:nvPr>
            <p:ph type="sldNum" sz="quarter" idx="5"/>
          </p:nvPr>
        </p:nvSpPr>
        <p:spPr/>
        <p:txBody>
          <a:bodyPr/>
          <a:lstStyle/>
          <a:p>
            <a:pPr>
              <a:defRPr/>
            </a:pPr>
            <a:fld id="{8B4E09B2-6408-441F-BB3F-D03E0D1A73E8}" type="slidenum">
              <a:rPr lang="en-US" smtClean="0"/>
              <a:pPr>
                <a:defRPr/>
              </a:pPr>
              <a:t>29</a:t>
            </a:fld>
            <a:endParaRPr lang="en-US"/>
          </a:p>
        </p:txBody>
      </p:sp>
    </p:spTree>
    <p:extLst>
      <p:ext uri="{BB962C8B-B14F-4D97-AF65-F5344CB8AC3E}">
        <p14:creationId xmlns:p14="http://schemas.microsoft.com/office/powerpoint/2010/main" val="68995987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24506" eaLnBrk="1" hangingPunct="1">
              <a:buFont typeface="Wingdings" panose="05000000000000000000" pitchFamily="2" charset="2"/>
              <a:buChar char="v"/>
              <a:defRPr/>
            </a:pPr>
            <a:r>
              <a:rPr lang="en-US" altLang="en-US" sz="1100" b="1" u="sng" dirty="0">
                <a:solidFill>
                  <a:prstClr val="black"/>
                </a:solidFill>
                <a:cs typeface="Arial" panose="020B0604020202020204" pitchFamily="34" charset="0"/>
              </a:rPr>
              <a:t>Rule Change</a:t>
            </a:r>
            <a:r>
              <a:rPr lang="en-US" altLang="en-US" sz="1100" b="1" dirty="0">
                <a:solidFill>
                  <a:prstClr val="black"/>
                </a:solidFill>
                <a:cs typeface="Arial" panose="020B0604020202020204" pitchFamily="34" charset="0"/>
              </a:rPr>
              <a:t>:</a:t>
            </a:r>
          </a:p>
          <a:p>
            <a:pPr defTabSz="924506" eaLnBrk="1" hangingPunct="1">
              <a:defRPr/>
            </a:pPr>
            <a:r>
              <a:rPr lang="en-US" altLang="en-US" sz="1100" b="1" dirty="0">
                <a:solidFill>
                  <a:prstClr val="black"/>
                </a:solidFill>
                <a:cs typeface="Arial" panose="020B0604020202020204" pitchFamily="34" charset="0"/>
              </a:rPr>
              <a:t>RULE 2 – SECTION 29  OUT OF BOUNDS</a:t>
            </a:r>
            <a:endParaRPr lang="en-US" sz="1100" b="1" dirty="0">
              <a:solidFill>
                <a:srgbClr val="FFFFFF"/>
              </a:solidFill>
            </a:endParaRPr>
          </a:p>
          <a:p>
            <a:pPr algn="l"/>
            <a:r>
              <a:rPr lang="en-US" sz="1100" b="1" dirty="0">
                <a:solidFill>
                  <a:srgbClr val="000000"/>
                </a:solidFill>
              </a:rPr>
              <a:t>ART. 1 . . . </a:t>
            </a:r>
            <a:r>
              <a:rPr lang="en-US" sz="1100" dirty="0">
                <a:solidFill>
                  <a:srgbClr val="000000"/>
                </a:solidFill>
              </a:rPr>
              <a:t>A player or other person is out of bounds when any part of the person is touching anything, other than another player or game official that is on or outside the sideline or end line, </a:t>
            </a:r>
            <a:r>
              <a:rPr lang="en-US" sz="1100" u="sng" dirty="0">
                <a:solidFill>
                  <a:srgbClr val="FF0000"/>
                </a:solidFill>
              </a:rPr>
              <a:t>and that player remains out of bounds until returning to the field with any body part touching the field and no body part touching out of bounds.</a:t>
            </a:r>
          </a:p>
          <a:p>
            <a:pPr defTabSz="924506">
              <a:defRPr/>
            </a:pPr>
            <a:endParaRPr lang="en-US" altLang="en-US" sz="1100" dirty="0">
              <a:solidFill>
                <a:prstClr val="black"/>
              </a:solidFill>
              <a:cs typeface="Calibri" panose="020F0502020204030204" pitchFamily="34" charset="0"/>
            </a:endParaRPr>
          </a:p>
          <a:p>
            <a:pPr defTabSz="924506" eaLnBrk="1" hangingPunct="1">
              <a:spcBef>
                <a:spcPts val="0"/>
              </a:spcBef>
              <a:buFont typeface="Wingdings" panose="05000000000000000000" pitchFamily="2" charset="2"/>
              <a:buChar char="v"/>
              <a:defRPr/>
            </a:pPr>
            <a:r>
              <a:rPr lang="en-US" altLang="en-US" sz="1100" b="1" u="sng" dirty="0">
                <a:solidFill>
                  <a:prstClr val="black"/>
                </a:solidFill>
                <a:cs typeface="Calibri" panose="020F0502020204030204" pitchFamily="34" charset="0"/>
              </a:rPr>
              <a:t>Rationale for Change:</a:t>
            </a:r>
          </a:p>
          <a:p>
            <a:pPr algn="l"/>
            <a:r>
              <a:rPr lang="en-US" sz="1100" dirty="0"/>
              <a:t>This change clarifies when a player is inbounds after being out of bounds. There is no change to any foul or subsequent penalty provisions, or any rules related to illegal participation or the provisions regarding eligibility to catch a pass.</a:t>
            </a:r>
            <a:endParaRPr lang="en-US" altLang="en-US" sz="1100" b="1" u="sng" dirty="0">
              <a:solidFill>
                <a:prstClr val="black"/>
              </a:solidFill>
              <a:cs typeface="Calibri" panose="020F0502020204030204" pitchFamily="34" charset="0"/>
            </a:endParaRPr>
          </a:p>
          <a:p>
            <a:pPr defTabSz="924506" eaLnBrk="1" hangingPunct="1">
              <a:spcBef>
                <a:spcPts val="0"/>
              </a:spcBef>
              <a:defRPr/>
            </a:pPr>
            <a:endParaRPr lang="en-US" altLang="en-US" sz="1100" b="1" u="sng" dirty="0">
              <a:solidFill>
                <a:prstClr val="black"/>
              </a:solidFill>
              <a:cs typeface="Calibri" panose="020F0502020204030204" pitchFamily="34" charset="0"/>
            </a:endParaRPr>
          </a:p>
          <a:p>
            <a:pPr defTabSz="924506" eaLnBrk="1" hangingPunct="1">
              <a:spcBef>
                <a:spcPts val="0"/>
              </a:spcBef>
              <a:buFont typeface="Wingdings" panose="05000000000000000000" pitchFamily="2" charset="2"/>
              <a:buChar char="v"/>
              <a:defRPr/>
            </a:pPr>
            <a:r>
              <a:rPr lang="en-US" altLang="en-US" sz="1100" b="1" u="sng" dirty="0">
                <a:solidFill>
                  <a:prstClr val="black"/>
                </a:solidFill>
                <a:cs typeface="Calibri" panose="020F0502020204030204" pitchFamily="34" charset="0"/>
              </a:rPr>
              <a:t>Case Book:</a:t>
            </a:r>
            <a:r>
              <a:rPr lang="en-US" altLang="en-US" sz="1100" dirty="0">
                <a:solidFill>
                  <a:prstClr val="black"/>
                </a:solidFill>
                <a:cs typeface="Calibri" panose="020F0502020204030204" pitchFamily="34" charset="0"/>
              </a:rPr>
              <a:t>  See SITUATIONS 7.5.4C, 9.6.2A, 9.6.2B, 9.6.2C</a:t>
            </a:r>
            <a:endParaRPr lang="en-US" sz="1100" dirty="0"/>
          </a:p>
          <a:p>
            <a:endParaRPr lang="en-US" dirty="0"/>
          </a:p>
        </p:txBody>
      </p:sp>
      <p:sp>
        <p:nvSpPr>
          <p:cNvPr id="4" name="Slide Number Placeholder 3"/>
          <p:cNvSpPr>
            <a:spLocks noGrp="1"/>
          </p:cNvSpPr>
          <p:nvPr>
            <p:ph type="sldNum" sz="quarter" idx="5"/>
          </p:nvPr>
        </p:nvSpPr>
        <p:spPr/>
        <p:txBody>
          <a:bodyPr/>
          <a:lstStyle/>
          <a:p>
            <a:pPr>
              <a:defRPr/>
            </a:pPr>
            <a:fld id="{8B4E09B2-6408-441F-BB3F-D03E0D1A73E8}" type="slidenum">
              <a:rPr lang="en-US" smtClean="0"/>
              <a:pPr>
                <a:defRPr/>
              </a:pPr>
              <a:t>3</a:t>
            </a:fld>
            <a:endParaRPr lang="en-US"/>
          </a:p>
        </p:txBody>
      </p:sp>
    </p:spTree>
    <p:extLst>
      <p:ext uri="{BB962C8B-B14F-4D97-AF65-F5344CB8AC3E}">
        <p14:creationId xmlns:p14="http://schemas.microsoft.com/office/powerpoint/2010/main" val="751843548"/>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a:bodyPr>
          <a:lstStyle/>
          <a:p>
            <a:pPr defTabSz="924506" eaLnBrk="1" hangingPunct="1">
              <a:buFont typeface="Wingdings" panose="05000000000000000000" pitchFamily="2" charset="2"/>
              <a:buChar char="v"/>
              <a:defRPr/>
            </a:pPr>
            <a:r>
              <a:rPr lang="en-US" altLang="en-US" sz="1000" b="1" u="sng" dirty="0">
                <a:solidFill>
                  <a:prstClr val="black"/>
                </a:solidFill>
                <a:cs typeface="Arial" panose="020B0604020202020204" pitchFamily="34" charset="0"/>
              </a:rPr>
              <a:t>Rules Reminders</a:t>
            </a:r>
            <a:r>
              <a:rPr lang="en-US" altLang="en-US" sz="1000" b="1" dirty="0">
                <a:solidFill>
                  <a:prstClr val="black"/>
                </a:solidFill>
                <a:cs typeface="Arial" panose="020B0604020202020204" pitchFamily="34" charset="0"/>
              </a:rPr>
              <a:t>:</a:t>
            </a:r>
          </a:p>
          <a:p>
            <a:pPr defTabSz="924506" eaLnBrk="1" hangingPunct="1">
              <a:defRPr/>
            </a:pPr>
            <a:r>
              <a:rPr lang="en-US" altLang="en-US" sz="1000" b="1" dirty="0">
                <a:solidFill>
                  <a:prstClr val="black"/>
                </a:solidFill>
                <a:cs typeface="Arial" panose="020B0604020202020204" pitchFamily="34" charset="0"/>
              </a:rPr>
              <a:t>RULE 1 – SECTION 5 – PLAYER EQUIPMENT</a:t>
            </a:r>
          </a:p>
          <a:p>
            <a:pPr defTabSz="924506">
              <a:defRPr/>
            </a:pPr>
            <a:r>
              <a:rPr lang="en-US" sz="1000" b="1" dirty="0">
                <a:solidFill>
                  <a:prstClr val="black"/>
                </a:solidFill>
              </a:rPr>
              <a:t>ART. 1 . . . </a:t>
            </a:r>
            <a:r>
              <a:rPr lang="en-US" sz="1000" dirty="0">
                <a:solidFill>
                  <a:prstClr val="black"/>
                </a:solidFill>
              </a:rPr>
              <a:t>Mandatory equipment. Each player shall participate while wearing the following pieces of properly fitted equipment, which shall be professionally manufactured and not altered to decrease protection: …</a:t>
            </a:r>
          </a:p>
          <a:p>
            <a:pPr defTabSz="924506">
              <a:defRPr/>
            </a:pPr>
            <a:r>
              <a:rPr lang="en-US" sz="1000" dirty="0">
                <a:solidFill>
                  <a:prstClr val="black"/>
                </a:solidFill>
              </a:rPr>
              <a:t>c.  Numbers</a:t>
            </a:r>
          </a:p>
          <a:p>
            <a:pPr defTabSz="924506">
              <a:defRPr/>
            </a:pPr>
            <a:r>
              <a:rPr lang="en-US" sz="1000" dirty="0">
                <a:solidFill>
                  <a:prstClr val="black"/>
                </a:solidFill>
              </a:rPr>
              <a:t>1.  The numbers shall be clearly visible and legible using Arabic numbers 0-99 inclusive and shall be on the front and back of the jersey.</a:t>
            </a:r>
          </a:p>
          <a:p>
            <a:pPr defTabSz="924506">
              <a:defRPr/>
            </a:pPr>
            <a:r>
              <a:rPr lang="en-US" sz="1000" dirty="0">
                <a:solidFill>
                  <a:prstClr val="black"/>
                </a:solidFill>
              </a:rPr>
              <a:t>2.  The numbers, inclusive of any border(s), shall be centered horizontally at least 8 inches and 10 inches high on front and back, respectively.</a:t>
            </a:r>
          </a:p>
          <a:p>
            <a:pPr defTabSz="924506">
              <a:defRPr/>
            </a:pPr>
            <a:r>
              <a:rPr lang="en-US" sz="1000" dirty="0">
                <a:solidFill>
                  <a:prstClr val="black"/>
                </a:solidFill>
              </a:rPr>
              <a:t>3.  The entire body of the number (the continuous horizontal bars and vertical strokes) exclusive of any border(s) shall be approximately 1½-inches wide.</a:t>
            </a:r>
          </a:p>
          <a:p>
            <a:pPr defTabSz="924506">
              <a:defRPr/>
            </a:pPr>
            <a:r>
              <a:rPr lang="en-US" sz="1000" dirty="0">
                <a:solidFill>
                  <a:prstClr val="black"/>
                </a:solidFill>
              </a:rPr>
              <a:t>4.  The color and style of the number shall be the same on the front and back.</a:t>
            </a:r>
          </a:p>
          <a:p>
            <a:pPr defTabSz="924506">
              <a:defRPr/>
            </a:pPr>
            <a:r>
              <a:rPr lang="en-US" sz="1000" dirty="0">
                <a:solidFill>
                  <a:prstClr val="black"/>
                </a:solidFill>
              </a:rPr>
              <a:t>5.  </a:t>
            </a:r>
            <a:r>
              <a:rPr lang="en-US" sz="1000" b="1" dirty="0">
                <a:solidFill>
                  <a:srgbClr val="FF0000"/>
                </a:solidFill>
              </a:rPr>
              <a:t>Through the 2023 season, </a:t>
            </a:r>
            <a:r>
              <a:rPr lang="en-US" sz="1000" dirty="0">
                <a:solidFill>
                  <a:prstClr val="black"/>
                </a:solidFill>
              </a:rPr>
              <a:t>the body of the number (the continuous horizontal bars and vertical strokes) shall be either:</a:t>
            </a:r>
          </a:p>
          <a:p>
            <a:pPr defTabSz="924506">
              <a:defRPr/>
            </a:pPr>
            <a:r>
              <a:rPr lang="en-US" sz="1000" dirty="0">
                <a:solidFill>
                  <a:prstClr val="black"/>
                </a:solidFill>
              </a:rPr>
              <a:t>     (a)  a continuous color(s) contrasting with the jersey color; or</a:t>
            </a:r>
          </a:p>
          <a:p>
            <a:pPr defTabSz="924506">
              <a:defRPr/>
            </a:pPr>
            <a:r>
              <a:rPr lang="en-US" sz="1000" dirty="0">
                <a:solidFill>
                  <a:prstClr val="black"/>
                </a:solidFill>
              </a:rPr>
              <a:t>     (b)  the same solid color(s) as the jersey with a minimum of one border that is at least ¼-inch in width of a single solid contrasting color.</a:t>
            </a:r>
          </a:p>
          <a:p>
            <a:pPr defTabSz="924506">
              <a:defRPr/>
            </a:pPr>
            <a:r>
              <a:rPr lang="en-US" sz="1000" dirty="0">
                <a:solidFill>
                  <a:prstClr val="black"/>
                </a:solidFill>
              </a:rPr>
              <a:t>6.  </a:t>
            </a:r>
            <a:r>
              <a:rPr lang="en-US" sz="1000" b="1" dirty="0">
                <a:solidFill>
                  <a:srgbClr val="FF0000"/>
                </a:solidFill>
              </a:rPr>
              <a:t>Effective with the 2024 season, </a:t>
            </a:r>
            <a:r>
              <a:rPr lang="en-US" sz="1000" dirty="0">
                <a:solidFill>
                  <a:prstClr val="black"/>
                </a:solidFill>
              </a:rPr>
              <a:t>the entire body of the number (the continuous horizontal bars and vertical strokes) shall be a single solid color that clearly contrasts with the body color of the jersey.</a:t>
            </a:r>
            <a:endParaRPr lang="en-US" sz="1000" b="1" dirty="0">
              <a:solidFill>
                <a:prstClr val="black"/>
              </a:solidFill>
              <a:cs typeface="Arial" panose="020B0604020202020204" pitchFamily="34" charset="0"/>
            </a:endParaRPr>
          </a:p>
          <a:p>
            <a:pPr defTabSz="924506">
              <a:defRPr/>
            </a:pPr>
            <a:endParaRPr lang="en-US" altLang="en-US" sz="1000" dirty="0">
              <a:solidFill>
                <a:prstClr val="black"/>
              </a:solidFill>
              <a:cs typeface="Arial" panose="020B0604020202020204" pitchFamily="34" charset="0"/>
            </a:endParaRPr>
          </a:p>
          <a:p>
            <a:pPr defTabSz="924506" eaLnBrk="1" hangingPunct="1">
              <a:buFont typeface="Wingdings" panose="05000000000000000000" pitchFamily="2" charset="2"/>
              <a:buChar char="v"/>
              <a:defRPr/>
            </a:pPr>
            <a:r>
              <a:rPr lang="en-US" altLang="en-US" sz="1000" b="1" u="sng" dirty="0">
                <a:solidFill>
                  <a:prstClr val="black"/>
                </a:solidFill>
                <a:cs typeface="Arial" panose="020B0604020202020204" pitchFamily="34" charset="0"/>
              </a:rPr>
              <a:t>Comment on Slide:</a:t>
            </a:r>
          </a:p>
          <a:p>
            <a:pPr defTabSz="924506">
              <a:defRPr/>
            </a:pPr>
            <a:r>
              <a:rPr lang="en-US" sz="1000" dirty="0">
                <a:solidFill>
                  <a:prstClr val="black"/>
                </a:solidFill>
              </a:rPr>
              <a:t>Rule change in 2019.  The purpose of numbers on jerseys is to provide clear identification of players. In order to enhance the ability to easily identify players, the committee has clarified the size requirements for jersey numbers through the 2023 season. The committee also added a new requirement that, effective in the 2024 season, jersey numbers must be a single solid color that clearly contrasts with the body color of the jersey.</a:t>
            </a:r>
          </a:p>
          <a:p>
            <a:endParaRPr lang="en-US" dirty="0"/>
          </a:p>
        </p:txBody>
      </p:sp>
      <p:sp>
        <p:nvSpPr>
          <p:cNvPr id="4" name="Slide Number Placeholder 3"/>
          <p:cNvSpPr>
            <a:spLocks noGrp="1"/>
          </p:cNvSpPr>
          <p:nvPr>
            <p:ph type="sldNum" sz="quarter" idx="5"/>
          </p:nvPr>
        </p:nvSpPr>
        <p:spPr/>
        <p:txBody>
          <a:bodyPr/>
          <a:lstStyle/>
          <a:p>
            <a:pPr>
              <a:defRPr/>
            </a:pPr>
            <a:fld id="{8B4E09B2-6408-441F-BB3F-D03E0D1A73E8}" type="slidenum">
              <a:rPr lang="en-US" smtClean="0"/>
              <a:pPr>
                <a:defRPr/>
              </a:pPr>
              <a:t>30</a:t>
            </a:fld>
            <a:endParaRPr lang="en-US"/>
          </a:p>
        </p:txBody>
      </p:sp>
    </p:spTree>
    <p:extLst>
      <p:ext uri="{BB962C8B-B14F-4D97-AF65-F5344CB8AC3E}">
        <p14:creationId xmlns:p14="http://schemas.microsoft.com/office/powerpoint/2010/main" val="2482167296"/>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a:bodyPr>
          <a:lstStyle/>
          <a:p>
            <a:pPr defTabSz="924506" eaLnBrk="1" hangingPunct="1">
              <a:buFont typeface="Wingdings" panose="05000000000000000000" pitchFamily="2" charset="2"/>
              <a:buChar char="v"/>
              <a:defRPr/>
            </a:pPr>
            <a:r>
              <a:rPr lang="en-US" altLang="en-US" sz="1000" b="1" u="sng" dirty="0">
                <a:solidFill>
                  <a:prstClr val="black"/>
                </a:solidFill>
                <a:cs typeface="Arial" panose="020B0604020202020204" pitchFamily="34" charset="0"/>
              </a:rPr>
              <a:t>Rules Reminders</a:t>
            </a:r>
            <a:r>
              <a:rPr lang="en-US" altLang="en-US" sz="1000" b="1" dirty="0">
                <a:solidFill>
                  <a:prstClr val="black"/>
                </a:solidFill>
                <a:cs typeface="Arial" panose="020B0604020202020204" pitchFamily="34" charset="0"/>
              </a:rPr>
              <a:t>:</a:t>
            </a:r>
          </a:p>
          <a:p>
            <a:pPr defTabSz="924506" eaLnBrk="1" hangingPunct="1">
              <a:defRPr/>
            </a:pPr>
            <a:r>
              <a:rPr lang="en-US" altLang="en-US" sz="1000" b="1" dirty="0">
                <a:solidFill>
                  <a:prstClr val="black"/>
                </a:solidFill>
                <a:cs typeface="Arial" panose="020B0604020202020204" pitchFamily="34" charset="0"/>
              </a:rPr>
              <a:t>RULE 1 – SECTION 5 – PLAYER EQUIPMENT</a:t>
            </a:r>
          </a:p>
          <a:p>
            <a:pPr defTabSz="924506">
              <a:defRPr/>
            </a:pPr>
            <a:r>
              <a:rPr lang="en-US" sz="1000" b="1" dirty="0">
                <a:solidFill>
                  <a:prstClr val="black"/>
                </a:solidFill>
              </a:rPr>
              <a:t>ART. 1 . . . </a:t>
            </a:r>
            <a:r>
              <a:rPr lang="en-US" sz="1000" dirty="0">
                <a:solidFill>
                  <a:prstClr val="black"/>
                </a:solidFill>
              </a:rPr>
              <a:t>Mandatory equipment. Each player shall participate while wearing the following pieces of properly fitted equipment, which shall be professionally manufactured and not altered to decrease protection: …</a:t>
            </a:r>
          </a:p>
          <a:p>
            <a:pPr defTabSz="924506">
              <a:defRPr/>
            </a:pPr>
            <a:r>
              <a:rPr lang="en-US" sz="1000" dirty="0">
                <a:solidFill>
                  <a:prstClr val="black"/>
                </a:solidFill>
              </a:rPr>
              <a:t>c.  Numbers</a:t>
            </a:r>
          </a:p>
          <a:p>
            <a:pPr defTabSz="924506">
              <a:defRPr/>
            </a:pPr>
            <a:r>
              <a:rPr lang="en-US" sz="1000" dirty="0">
                <a:solidFill>
                  <a:prstClr val="black"/>
                </a:solidFill>
              </a:rPr>
              <a:t>1.  The numbers shall be clearly visible and legible using Arabic numbers 1-99 inclusive and shall be on the front and back of the jersey.</a:t>
            </a:r>
          </a:p>
          <a:p>
            <a:pPr defTabSz="924506">
              <a:defRPr/>
            </a:pPr>
            <a:r>
              <a:rPr lang="en-US" sz="1000" dirty="0">
                <a:solidFill>
                  <a:prstClr val="black"/>
                </a:solidFill>
              </a:rPr>
              <a:t>2.  The numbers, inclusive of any border(s), shall be centered horizontally at least 8 inches and 10 inches high on front and back, respectively.</a:t>
            </a:r>
          </a:p>
          <a:p>
            <a:pPr defTabSz="924506">
              <a:defRPr/>
            </a:pPr>
            <a:r>
              <a:rPr lang="en-US" sz="1000" dirty="0">
                <a:solidFill>
                  <a:prstClr val="black"/>
                </a:solidFill>
              </a:rPr>
              <a:t>3.  The entire body of the number (the continuous horizontal bars and vertical strokes) exclusive of any border(s) shall be approximately 1½-inches wide.</a:t>
            </a:r>
          </a:p>
          <a:p>
            <a:pPr defTabSz="924506">
              <a:defRPr/>
            </a:pPr>
            <a:r>
              <a:rPr lang="en-US" sz="1000" dirty="0">
                <a:solidFill>
                  <a:prstClr val="black"/>
                </a:solidFill>
              </a:rPr>
              <a:t>4.  The color and style of the number shall be the same on the front and back.</a:t>
            </a:r>
          </a:p>
          <a:p>
            <a:pPr defTabSz="924506">
              <a:defRPr/>
            </a:pPr>
            <a:r>
              <a:rPr lang="en-US" sz="1000" dirty="0">
                <a:solidFill>
                  <a:prstClr val="black"/>
                </a:solidFill>
              </a:rPr>
              <a:t>5.  </a:t>
            </a:r>
            <a:r>
              <a:rPr lang="en-US" sz="1000" b="1" dirty="0">
                <a:solidFill>
                  <a:srgbClr val="FF0000"/>
                </a:solidFill>
              </a:rPr>
              <a:t>Through the 2023 season, </a:t>
            </a:r>
            <a:r>
              <a:rPr lang="en-US" sz="1000" dirty="0">
                <a:solidFill>
                  <a:prstClr val="black"/>
                </a:solidFill>
              </a:rPr>
              <a:t>the body of the number (the continuous horizontal bars and vertical strokes) shall be either:</a:t>
            </a:r>
          </a:p>
          <a:p>
            <a:pPr defTabSz="924506">
              <a:defRPr/>
            </a:pPr>
            <a:r>
              <a:rPr lang="en-US" sz="1000" dirty="0">
                <a:solidFill>
                  <a:prstClr val="black"/>
                </a:solidFill>
              </a:rPr>
              <a:t>     (a)  a continuous color(s) contrasting with the jersey color; or</a:t>
            </a:r>
          </a:p>
          <a:p>
            <a:pPr defTabSz="924506">
              <a:defRPr/>
            </a:pPr>
            <a:r>
              <a:rPr lang="en-US" sz="1000" dirty="0">
                <a:solidFill>
                  <a:prstClr val="black"/>
                </a:solidFill>
              </a:rPr>
              <a:t>     (b)  the same solid color(s) as the jersey with a minimum of one border that is at least ¼-inch in width of a single solid contrasting color.</a:t>
            </a:r>
          </a:p>
          <a:p>
            <a:pPr defTabSz="924506">
              <a:defRPr/>
            </a:pPr>
            <a:r>
              <a:rPr lang="en-US" sz="1000" dirty="0">
                <a:solidFill>
                  <a:prstClr val="black"/>
                </a:solidFill>
              </a:rPr>
              <a:t>6.  </a:t>
            </a:r>
            <a:r>
              <a:rPr lang="en-US" sz="1000" b="1" dirty="0">
                <a:solidFill>
                  <a:srgbClr val="FF0000"/>
                </a:solidFill>
              </a:rPr>
              <a:t>Effective with the 2024 season, </a:t>
            </a:r>
            <a:r>
              <a:rPr lang="en-US" sz="1000" dirty="0">
                <a:solidFill>
                  <a:prstClr val="black"/>
                </a:solidFill>
              </a:rPr>
              <a:t>the entire body of the number (the continuous horizontal bars and vertical strokes) shall be a single solid color that clearly contrasts with the body color of the jersey.</a:t>
            </a:r>
            <a:endParaRPr lang="en-US" sz="1000" b="1" dirty="0">
              <a:solidFill>
                <a:prstClr val="black"/>
              </a:solidFill>
              <a:cs typeface="Arial" panose="020B0604020202020204" pitchFamily="34" charset="0"/>
            </a:endParaRPr>
          </a:p>
          <a:p>
            <a:pPr defTabSz="924506">
              <a:defRPr/>
            </a:pPr>
            <a:endParaRPr lang="en-US" altLang="en-US" sz="1000" dirty="0">
              <a:solidFill>
                <a:prstClr val="black"/>
              </a:solidFill>
              <a:cs typeface="Arial" panose="020B0604020202020204" pitchFamily="34" charset="0"/>
            </a:endParaRPr>
          </a:p>
          <a:p>
            <a:pPr defTabSz="924506" eaLnBrk="1" hangingPunct="1">
              <a:buFont typeface="Wingdings" panose="05000000000000000000" pitchFamily="2" charset="2"/>
              <a:buChar char="v"/>
              <a:defRPr/>
            </a:pPr>
            <a:r>
              <a:rPr lang="en-US" altLang="en-US" sz="1000" b="1" u="sng" dirty="0">
                <a:solidFill>
                  <a:prstClr val="black"/>
                </a:solidFill>
                <a:cs typeface="Arial" panose="020B0604020202020204" pitchFamily="34" charset="0"/>
              </a:rPr>
              <a:t>Comment on Slide:</a:t>
            </a:r>
          </a:p>
          <a:p>
            <a:pPr defTabSz="924506">
              <a:defRPr/>
            </a:pPr>
            <a:r>
              <a:rPr lang="en-US" sz="1000" dirty="0">
                <a:solidFill>
                  <a:prstClr val="black"/>
                </a:solidFill>
              </a:rPr>
              <a:t>Rule change in 2019.  The purpose of numbers on jerseys is to provide clear identification of players. In order to enhance the ability to easily identify players, the committee has clarified the size requirements for jersey numbers through the 2023 season. The committee also added a new requirement that, effective in the 2024 season, jersey numbers must be a single solid color that clearly contrasts with the body color of the jersey.</a:t>
            </a:r>
          </a:p>
          <a:p>
            <a:endParaRPr lang="en-US" dirty="0"/>
          </a:p>
        </p:txBody>
      </p:sp>
      <p:sp>
        <p:nvSpPr>
          <p:cNvPr id="4" name="Slide Number Placeholder 3"/>
          <p:cNvSpPr>
            <a:spLocks noGrp="1"/>
          </p:cNvSpPr>
          <p:nvPr>
            <p:ph type="sldNum" sz="quarter" idx="5"/>
          </p:nvPr>
        </p:nvSpPr>
        <p:spPr/>
        <p:txBody>
          <a:bodyPr/>
          <a:lstStyle/>
          <a:p>
            <a:pPr defTabSz="924506">
              <a:defRPr/>
            </a:pPr>
            <a:fld id="{8B4E09B2-6408-441F-BB3F-D03E0D1A73E8}" type="slidenum">
              <a:rPr lang="en-US">
                <a:solidFill>
                  <a:prstClr val="black"/>
                </a:solidFill>
              </a:rPr>
              <a:pPr defTabSz="924506">
                <a:defRPr/>
              </a:pPr>
              <a:t>31</a:t>
            </a:fld>
            <a:endParaRPr lang="en-US">
              <a:solidFill>
                <a:prstClr val="black"/>
              </a:solidFill>
            </a:endParaRPr>
          </a:p>
        </p:txBody>
      </p:sp>
    </p:spTree>
    <p:extLst>
      <p:ext uri="{BB962C8B-B14F-4D97-AF65-F5344CB8AC3E}">
        <p14:creationId xmlns:p14="http://schemas.microsoft.com/office/powerpoint/2010/main" val="4078363937"/>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8B4E09B2-6408-441F-BB3F-D03E0D1A73E8}" type="slidenum">
              <a:rPr lang="en-US" smtClean="0"/>
              <a:pPr>
                <a:defRPr/>
              </a:pPr>
              <a:t>32</a:t>
            </a:fld>
            <a:endParaRPr lang="en-US"/>
          </a:p>
        </p:txBody>
      </p:sp>
    </p:spTree>
    <p:extLst>
      <p:ext uri="{BB962C8B-B14F-4D97-AF65-F5344CB8AC3E}">
        <p14:creationId xmlns:p14="http://schemas.microsoft.com/office/powerpoint/2010/main" val="1942109387"/>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24506" eaLnBrk="1" hangingPunct="1">
              <a:buFont typeface="Wingdings" panose="05000000000000000000" pitchFamily="2" charset="2"/>
              <a:buChar char="v"/>
              <a:defRPr/>
            </a:pPr>
            <a:r>
              <a:rPr lang="en-US" altLang="en-US" b="1" u="sng" dirty="0">
                <a:solidFill>
                  <a:prstClr val="black"/>
                </a:solidFill>
              </a:rPr>
              <a:t>Comment on Slide:</a:t>
            </a:r>
          </a:p>
          <a:p>
            <a:pPr defTabSz="924506" eaLnBrk="1" hangingPunct="1">
              <a:defRPr/>
            </a:pPr>
            <a:endParaRPr lang="en-US" altLang="en-US" b="1" u="sng" dirty="0">
              <a:solidFill>
                <a:prstClr val="black"/>
              </a:solidFill>
            </a:endParaRPr>
          </a:p>
          <a:p>
            <a:pPr defTabSz="924506" eaLnBrk="1" hangingPunct="1">
              <a:defRPr/>
            </a:pPr>
            <a:r>
              <a:rPr lang="en-US" altLang="en-US" dirty="0">
                <a:solidFill>
                  <a:prstClr val="black"/>
                </a:solidFill>
              </a:rPr>
              <a:t>The following football points of emphasis were selected by the NFHS Football Rules Committee for the 2023 high school football season.  These three football points of emphasis need to be stressed to all coaches, game officials, players, parents, school administrators, appropriate health-care professionals and all others who have an interest in high school football. </a:t>
            </a:r>
          </a:p>
          <a:p>
            <a:endParaRPr lang="en-US" dirty="0"/>
          </a:p>
        </p:txBody>
      </p:sp>
      <p:sp>
        <p:nvSpPr>
          <p:cNvPr id="4" name="Slide Number Placeholder 3"/>
          <p:cNvSpPr>
            <a:spLocks noGrp="1"/>
          </p:cNvSpPr>
          <p:nvPr>
            <p:ph type="sldNum" sz="quarter" idx="5"/>
          </p:nvPr>
        </p:nvSpPr>
        <p:spPr/>
        <p:txBody>
          <a:bodyPr/>
          <a:lstStyle/>
          <a:p>
            <a:pPr>
              <a:defRPr/>
            </a:pPr>
            <a:fld id="{8B4E09B2-6408-441F-BB3F-D03E0D1A73E8}" type="slidenum">
              <a:rPr lang="en-US" smtClean="0"/>
              <a:pPr>
                <a:defRPr/>
              </a:pPr>
              <a:t>33</a:t>
            </a:fld>
            <a:endParaRPr lang="en-US"/>
          </a:p>
        </p:txBody>
      </p:sp>
    </p:spTree>
    <p:extLst>
      <p:ext uri="{BB962C8B-B14F-4D97-AF65-F5344CB8AC3E}">
        <p14:creationId xmlns:p14="http://schemas.microsoft.com/office/powerpoint/2010/main" val="3935310871"/>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24506">
              <a:defRPr/>
            </a:pPr>
            <a:r>
              <a:rPr lang="en-US" sz="1400" b="1" u="sng" dirty="0">
                <a:solidFill>
                  <a:prstClr val="black"/>
                </a:solidFill>
              </a:rPr>
              <a:t>Helping The Runner  (Point of Emphasis):</a:t>
            </a:r>
          </a:p>
          <a:p>
            <a:endParaRPr lang="en-US" dirty="0">
              <a:latin typeface="+mn-lt"/>
            </a:endParaRPr>
          </a:p>
          <a:p>
            <a:pPr algn="l"/>
            <a:r>
              <a:rPr lang="en-US" sz="800" dirty="0"/>
              <a:t>     Rule changes have been made at higher levels of football allowing offensive teams to pile in behind and directly push the runner. Because of these changes, we are now seeing similar plays at the high school level. As guardians of the game, it is imperative that all stakeholders work together to remove “helping the runner” from our high school game.</a:t>
            </a:r>
          </a:p>
          <a:p>
            <a:pPr algn="l"/>
            <a:r>
              <a:rPr lang="en-US" sz="800" dirty="0"/>
              <a:t>     Administrators, coaches and football game officials all have a responsibility to know, respect and teach/enforce the NFHS rules of high school football. Football is a vigorous, physical contact game and, for this reason, much attention is given to minimizing risk of injury to all players. Each respective rules code (NFL, NCAA and NFHS) has rules that coincide with the physical development of competing athletes and their goals for the game.</a:t>
            </a:r>
          </a:p>
          <a:p>
            <a:pPr algn="l"/>
            <a:r>
              <a:rPr lang="en-US" sz="800" dirty="0"/>
              <a:t>     The NFHS Football Rules Committee’s main focus is risk minimization, followed closely by assurance of a balance between offensive and defensive rules. Because the players on defense must guard against the pass, they are not able to counter the advantages created by “helping the runner” formations. Allowing teams to help the runner by illegal techniques swings the balance heavily in favor of the offense.</a:t>
            </a:r>
          </a:p>
          <a:p>
            <a:pPr algn="l"/>
            <a:r>
              <a:rPr lang="en-US" sz="800" dirty="0"/>
              <a:t>     Football game officials need to change their view of “helping the runner” to a risk issue (clipping, chop block) and remove it from the “pioneer call” category and refocus on ending plays when forward progress is stopped. Pushing the pile is legal; direct contact and pushing, pulling, lifting of the runner is not.</a:t>
            </a:r>
          </a:p>
          <a:p>
            <a:pPr algn="l"/>
            <a:r>
              <a:rPr lang="en-US" sz="800" dirty="0"/>
              <a:t>     The NFHS Coaches Code of Ethics states: “Coaches shall master the contest rules and shall teach the rules to their team members. Coaches shall not seek an advantage by circumvention of the spirit or letter of the rules. Coaches have a tremendous influence, for good or ill, on the education of the student, and thus shall never place the value of winning above the value of instilling the highest ideals of character.”</a:t>
            </a:r>
          </a:p>
          <a:p>
            <a:pPr algn="l"/>
            <a:r>
              <a:rPr lang="en-US" sz="800" dirty="0"/>
              <a:t>     If school administrators/athletic directors truly believe that activities are an extension of the classroom, they must be actively involved with programs they supervise and redirect coaches when they observe them teaching prohibited tactics.</a:t>
            </a:r>
          </a:p>
          <a:p>
            <a:pPr algn="l"/>
            <a:r>
              <a:rPr lang="en-US" sz="800" dirty="0"/>
              <a:t>     Removing “helping the runner” from high school football will at times be met with resistance. School administrative support of football game officials, re-focus of coaches and education of players will lead to a smooth transition. All those directly involved in our great game must stay committed to trying to minimize risk to all players and maintaining the balance between offensive and defensive play.</a:t>
            </a:r>
          </a:p>
        </p:txBody>
      </p:sp>
      <p:sp>
        <p:nvSpPr>
          <p:cNvPr id="4" name="Slide Number Placeholder 3"/>
          <p:cNvSpPr>
            <a:spLocks noGrp="1"/>
          </p:cNvSpPr>
          <p:nvPr>
            <p:ph type="sldNum" sz="quarter" idx="5"/>
          </p:nvPr>
        </p:nvSpPr>
        <p:spPr/>
        <p:txBody>
          <a:bodyPr/>
          <a:lstStyle/>
          <a:p>
            <a:pPr>
              <a:defRPr/>
            </a:pPr>
            <a:fld id="{8B4E09B2-6408-441F-BB3F-D03E0D1A73E8}" type="slidenum">
              <a:rPr lang="en-US" smtClean="0"/>
              <a:pPr>
                <a:defRPr/>
              </a:pPr>
              <a:t>34</a:t>
            </a:fld>
            <a:endParaRPr lang="en-US"/>
          </a:p>
        </p:txBody>
      </p:sp>
    </p:spTree>
    <p:extLst>
      <p:ext uri="{BB962C8B-B14F-4D97-AF65-F5344CB8AC3E}">
        <p14:creationId xmlns:p14="http://schemas.microsoft.com/office/powerpoint/2010/main" val="3249684286"/>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24506">
              <a:defRPr/>
            </a:pPr>
            <a:r>
              <a:rPr lang="en-US" sz="1400" b="1" u="sng" dirty="0">
                <a:solidFill>
                  <a:prstClr val="black"/>
                </a:solidFill>
              </a:rPr>
              <a:t>Communication Between Coaches and Game Officials  (Point of Emphasis):</a:t>
            </a:r>
          </a:p>
          <a:p>
            <a:endParaRPr lang="en-US" dirty="0">
              <a:latin typeface="+mn-lt"/>
            </a:endParaRPr>
          </a:p>
          <a:p>
            <a:pPr algn="l"/>
            <a:r>
              <a:rPr lang="en-US" sz="800" dirty="0"/>
              <a:t>     Coaches and game officials must demonstrate respect for one another. This mutual appreciation is the foundation of appropriate and professional communication.</a:t>
            </a:r>
          </a:p>
          <a:p>
            <a:pPr algn="l"/>
            <a:r>
              <a:rPr lang="en-US" sz="800" dirty="0"/>
              <a:t>     Football is an emotional game. Coaches and game officials must realize that competition often leads to intense interactions on the field. Both must work together and strive to manage verbal and nonverbal exchanges in ways that avoid escalating conflict.</a:t>
            </a:r>
          </a:p>
          <a:p>
            <a:pPr algn="l"/>
            <a:r>
              <a:rPr lang="en-US" sz="800" dirty="0"/>
              <a:t>     Game officials must recognize their role in the game: to provide a service to the coaches and student-athletes in an unemotional and impartial manner. Game officials must always be respectful and maintain a calm demeanor in their comments to coaches, especially when tension is high. Game officials must avoid the urge to argue with coaches who disagree with their decisions. Coaches may ask questions, and game officials should make every effort to be approachable, actively listen, and provide correct and complete answers as soon as possible. Game officials should aim to be direct and concise in their communication of essential information.</a:t>
            </a:r>
          </a:p>
          <a:p>
            <a:pPr algn="l"/>
            <a:r>
              <a:rPr lang="en-US" sz="800" dirty="0"/>
              <a:t>     When emotions are running especially high, game officials should de-escalate tensions and demonstrate empathy and understanding of the coach’s perspective. Game officials must anticipate circumstances where coaches may become upset and pre-emptively diffuse the situation. A game official should never threaten the coach with consequences for their behavior, nor should a game official become defensive. If a coach exhibits inappropriate behavior and “crosses a line,” the game official may choose to penalize the coach for unsportsmanlike conduct. However, throwing a flag should be a last resort. A better approach is to clearly and calmly tell the coach that the comments or behavior are unacceptable, and that it’s difficult to focus on the on-field action if the coach continues to distract the game official.</a:t>
            </a:r>
          </a:p>
          <a:p>
            <a:pPr algn="l"/>
            <a:r>
              <a:rPr lang="en-US" sz="800" dirty="0"/>
              <a:t>     Coaches model acceptable and unacceptable behavior for their student-athletes. If coaches disrespect game officials and make derogatory comments, players will behave in the same way. Coaches should win with grace and lose with dignity. Coaches must understand that the football field is an extension of the classroom and must exhibit proper conduct. This includes respecting the decisions of game officials even when they disagree, and handling differences of opinion in a civil and dignified manner. Dialogue with game officials should be constructive and respectful, not confrontational. Handling disagreements in a business-like manner teaches players good sportsmanship, which is a perennial focus of the NFHS.</a:t>
            </a:r>
          </a:p>
          <a:p>
            <a:pPr algn="l"/>
            <a:r>
              <a:rPr lang="en-US" sz="800" dirty="0"/>
              <a:t>     Coaches and game officials have a professional responsibility to demonstrate respect for one another and communicate appropriately. Coaches and game officials love the game and desire to positively impact young people. Proper communication during competition teaches players a valuable life lesson about conflict resolution.</a:t>
            </a:r>
          </a:p>
        </p:txBody>
      </p:sp>
      <p:sp>
        <p:nvSpPr>
          <p:cNvPr id="4" name="Slide Number Placeholder 3"/>
          <p:cNvSpPr>
            <a:spLocks noGrp="1"/>
          </p:cNvSpPr>
          <p:nvPr>
            <p:ph type="sldNum" sz="quarter" idx="5"/>
          </p:nvPr>
        </p:nvSpPr>
        <p:spPr/>
        <p:txBody>
          <a:bodyPr/>
          <a:lstStyle/>
          <a:p>
            <a:pPr>
              <a:defRPr/>
            </a:pPr>
            <a:fld id="{8B4E09B2-6408-441F-BB3F-D03E0D1A73E8}" type="slidenum">
              <a:rPr lang="en-US" smtClean="0"/>
              <a:pPr>
                <a:defRPr/>
              </a:pPr>
              <a:t>35</a:t>
            </a:fld>
            <a:endParaRPr lang="en-US"/>
          </a:p>
        </p:txBody>
      </p:sp>
    </p:spTree>
    <p:extLst>
      <p:ext uri="{BB962C8B-B14F-4D97-AF65-F5344CB8AC3E}">
        <p14:creationId xmlns:p14="http://schemas.microsoft.com/office/powerpoint/2010/main" val="143291587"/>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85000" lnSpcReduction="20000"/>
          </a:bodyPr>
          <a:lstStyle/>
          <a:p>
            <a:pPr defTabSz="924506">
              <a:defRPr/>
            </a:pPr>
            <a:r>
              <a:rPr lang="en-US" sz="1400" b="1" u="sng" dirty="0">
                <a:solidFill>
                  <a:prstClr val="black"/>
                </a:solidFill>
              </a:rPr>
              <a:t>Game Management  (Point of </a:t>
            </a:r>
            <a:r>
              <a:rPr lang="en-US" sz="1400" b="1" u="sng">
                <a:solidFill>
                  <a:prstClr val="black"/>
                </a:solidFill>
              </a:rPr>
              <a:t>Emphasis):</a:t>
            </a:r>
            <a:endParaRPr lang="en-US" dirty="0">
              <a:latin typeface="+mn-lt"/>
            </a:endParaRPr>
          </a:p>
          <a:p>
            <a:pPr algn="l"/>
            <a:r>
              <a:rPr lang="en-US" sz="800" dirty="0"/>
              <a:t>     Each school community must take pride in hosting an athletic contest or event. Proper advance planning is key to an orderly, secure, safe and enjoyable activity. Planning begins with clearly defined tasks for game administration and event personnel. Beginning with the arrival of players, game officials and spectators, each school must have a purposeful plan to address any and all expected issues, as well as the unforeseen.</a:t>
            </a:r>
          </a:p>
          <a:p>
            <a:pPr algn="l"/>
            <a:r>
              <a:rPr lang="en-US" sz="800" dirty="0"/>
              <a:t>     Preparation begins with clear and concise communication between the host and the competing school regarding the logistics of arrival and departure. Meeting and greeting the visiting team is certainly the beginning of good sportsmanship. Clearly communicated information, such as parking information, location of ticket booths and entry gates, when given to the visitors is another step in assuring a great experience for all participants.</a:t>
            </a:r>
          </a:p>
          <a:p>
            <a:pPr algn="l"/>
            <a:r>
              <a:rPr lang="en-US" sz="800" dirty="0"/>
              <a:t>     Game officials should be afforded the same communication considerations given the visiting school community. Host administration must provide accurate information for the officiating crew so as to ease any pre-game apprehension or uncertainty. Clear, concise communication is of utmost importance. Having assigned personnel to greet game officials and address all their pre-game and post-game needs is a bare minimum for the host school. Security of game officials must be an absolute priority. Make sure the locker room is properly supervised and access is limited to proper personnel only.</a:t>
            </a:r>
          </a:p>
          <a:p>
            <a:pPr algn="l"/>
            <a:r>
              <a:rPr lang="en-US" sz="800" dirty="0"/>
              <a:t>     During the game, security of game personnel begins with ensuring that the sideline is properly secured and the playing field is restricted to essential game personnel. For safety and security reasons, essential game personnel would include game participants, reporters, photographers and game administration. All other, non-essential personnel should be located in the bleachers. All non-participants on the event level should be credentialed and restricted to being no closer than 2 yards from the sideline. Game officials are responsible for securing the team boxes and coaches’ area. Sideline management begins with the consistent enforcement of game rules pertaining to the restricted area and the team box. The restricted area is designated to make the sidelines safe for all participants and to give game officials ample space to work. Game administration should be alert to requests of game officials in addressing problems beyond the team box and coaches’ area.</a:t>
            </a:r>
          </a:p>
          <a:p>
            <a:pPr algn="l"/>
            <a:r>
              <a:rPr lang="en-US" sz="800" dirty="0"/>
              <a:t>     The conduct of non-participants is the domain of game and school administration. Expectations for the behavior of spectators and other attendees should be clearly, and repeatedly, communicated to all attendees. The reading of a sportsmanship script before the game is one method of communicating expectations. Good sportsmanship must become part of the culture of any school community. Behavior not acceptable in the school’s hallways should not be acceptable on the courts or playing fields.</a:t>
            </a:r>
          </a:p>
          <a:p>
            <a:pPr algn="l"/>
            <a:r>
              <a:rPr lang="en-US" sz="800" dirty="0"/>
              <a:t>     Appropriate conduct of the public-address announcer is vital to the game atmosphere. The public address announcer must be the first line of sportsmanship and must exemplify expected and acceptable conduct. The goal of the public-address announcer is to inform and not entertain. Giving play-by-play of game action and/ or critiquing game officials is unacceptable. The public-address announcer must be positive and respectful to all involved in the game.</a:t>
            </a:r>
          </a:p>
          <a:p>
            <a:pPr algn="l"/>
            <a:r>
              <a:rPr lang="en-US" sz="800" b="1" dirty="0"/>
              <a:t>MINIMAL GAME ADMINISTRATION EXPECTATIONS</a:t>
            </a:r>
          </a:p>
          <a:p>
            <a:pPr algn="l"/>
            <a:r>
              <a:rPr lang="en-US" sz="800" dirty="0"/>
              <a:t>• Clearly communicated event itinerary</a:t>
            </a:r>
          </a:p>
          <a:p>
            <a:pPr algn="l"/>
            <a:r>
              <a:rPr lang="en-US" sz="800" dirty="0"/>
              <a:t>• Required field markings and game equipment</a:t>
            </a:r>
          </a:p>
          <a:p>
            <a:pPr algn="l"/>
            <a:r>
              <a:rPr lang="en-US" sz="800" dirty="0"/>
              <a:t>• Clock operator(s)</a:t>
            </a:r>
          </a:p>
          <a:p>
            <a:pPr algn="l"/>
            <a:r>
              <a:rPr lang="en-US" sz="800" dirty="0"/>
              <a:t>• Line-to-gain crew</a:t>
            </a:r>
          </a:p>
          <a:p>
            <a:pPr algn="l"/>
            <a:r>
              <a:rPr lang="en-US" sz="800" dirty="0"/>
              <a:t>• Game Official accommodations</a:t>
            </a:r>
          </a:p>
          <a:p>
            <a:pPr algn="l"/>
            <a:r>
              <a:rPr lang="en-US" sz="800" dirty="0"/>
              <a:t>• Visiting team accommodations</a:t>
            </a:r>
          </a:p>
          <a:p>
            <a:pPr algn="l"/>
            <a:r>
              <a:rPr lang="en-US" sz="800" dirty="0"/>
              <a:t>• Support personnel</a:t>
            </a:r>
          </a:p>
          <a:p>
            <a:pPr algn="l"/>
            <a:r>
              <a:rPr lang="en-US" sz="800" dirty="0"/>
              <a:t>• Medical personnel</a:t>
            </a:r>
          </a:p>
          <a:p>
            <a:pPr algn="l"/>
            <a:r>
              <a:rPr lang="en-US" sz="800" dirty="0"/>
              <a:t>• Security personnel</a:t>
            </a:r>
          </a:p>
          <a:p>
            <a:pPr algn="l"/>
            <a:r>
              <a:rPr lang="en-US" sz="800" dirty="0"/>
              <a:t>• Hospitality for game personnel and administration, inclusive of game officials</a:t>
            </a:r>
          </a:p>
        </p:txBody>
      </p:sp>
      <p:sp>
        <p:nvSpPr>
          <p:cNvPr id="4" name="Slide Number Placeholder 3"/>
          <p:cNvSpPr>
            <a:spLocks noGrp="1"/>
          </p:cNvSpPr>
          <p:nvPr>
            <p:ph type="sldNum" sz="quarter" idx="5"/>
          </p:nvPr>
        </p:nvSpPr>
        <p:spPr/>
        <p:txBody>
          <a:bodyPr/>
          <a:lstStyle/>
          <a:p>
            <a:pPr>
              <a:defRPr/>
            </a:pPr>
            <a:fld id="{8B4E09B2-6408-441F-BB3F-D03E0D1A73E8}" type="slidenum">
              <a:rPr lang="en-US" smtClean="0"/>
              <a:pPr>
                <a:defRPr/>
              </a:pPr>
              <a:t>36</a:t>
            </a:fld>
            <a:endParaRPr lang="en-US"/>
          </a:p>
        </p:txBody>
      </p:sp>
    </p:spTree>
    <p:extLst>
      <p:ext uri="{BB962C8B-B14F-4D97-AF65-F5344CB8AC3E}">
        <p14:creationId xmlns:p14="http://schemas.microsoft.com/office/powerpoint/2010/main" val="1248801280"/>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3345" indent="-173345" defTabSz="924506" eaLnBrk="1" hangingPunct="1">
              <a:buFont typeface="Wingdings" panose="05000000000000000000" pitchFamily="2" charset="2"/>
              <a:buChar char="v"/>
              <a:defRPr/>
            </a:pPr>
            <a:r>
              <a:rPr lang="en-US" altLang="en-US" b="1" u="sng" dirty="0">
                <a:solidFill>
                  <a:prstClr val="black"/>
                </a:solidFill>
              </a:rPr>
              <a:t>Comment on Slide:</a:t>
            </a:r>
          </a:p>
          <a:p>
            <a:pPr defTabSz="924506" eaLnBrk="1" hangingPunct="1">
              <a:defRPr/>
            </a:pPr>
            <a:endParaRPr lang="en-US" altLang="en-US" b="1" u="sng" dirty="0">
              <a:solidFill>
                <a:prstClr val="black"/>
              </a:solidFill>
            </a:endParaRPr>
          </a:p>
          <a:p>
            <a:pPr defTabSz="924506" eaLnBrk="1" hangingPunct="1">
              <a:defRPr/>
            </a:pPr>
            <a:r>
              <a:rPr lang="en-US" altLang="en-US" u="sng" dirty="0">
                <a:solidFill>
                  <a:prstClr val="black"/>
                </a:solidFill>
              </a:rPr>
              <a:t>ALL</a:t>
            </a:r>
            <a:r>
              <a:rPr lang="en-US" altLang="en-US" dirty="0">
                <a:solidFill>
                  <a:prstClr val="black"/>
                </a:solidFill>
              </a:rPr>
              <a:t> 2024 NFHS Football Rule Change Proposal Online Forms must first go through the state association office before it can be sent to the NFHS.</a:t>
            </a:r>
          </a:p>
          <a:p>
            <a:pPr defTabSz="924506" eaLnBrk="1" hangingPunct="1">
              <a:defRPr/>
            </a:pPr>
            <a:endParaRPr lang="en-US" altLang="en-US" dirty="0">
              <a:solidFill>
                <a:prstClr val="black"/>
              </a:solidFill>
            </a:endParaRPr>
          </a:p>
          <a:p>
            <a:pPr defTabSz="924506" eaLnBrk="1" hangingPunct="1">
              <a:defRPr/>
            </a:pPr>
            <a:r>
              <a:rPr lang="en-US" altLang="en-US" dirty="0">
                <a:solidFill>
                  <a:prstClr val="black"/>
                </a:solidFill>
              </a:rPr>
              <a:t>Only member state associations, football coaches and football game officials approved by the member state association, members of the NFHS Football Rules Committee and the NFHS can submit football rule change online proposal forms.</a:t>
            </a:r>
          </a:p>
          <a:p>
            <a:pPr defTabSz="924506" eaLnBrk="1" hangingPunct="1">
              <a:buFontTx/>
              <a:buChar char="•"/>
              <a:defRPr/>
            </a:pPr>
            <a:endParaRPr lang="en-US" altLang="en-US" dirty="0">
              <a:solidFill>
                <a:prstClr val="black"/>
              </a:solidFill>
            </a:endParaRPr>
          </a:p>
          <a:p>
            <a:pPr defTabSz="924506" eaLnBrk="1" hangingPunct="1">
              <a:defRPr/>
            </a:pPr>
            <a:r>
              <a:rPr lang="en-US" altLang="en-US" u="sng" dirty="0">
                <a:solidFill>
                  <a:prstClr val="black"/>
                </a:solidFill>
              </a:rPr>
              <a:t>ALL</a:t>
            </a:r>
            <a:r>
              <a:rPr lang="en-US" altLang="en-US" dirty="0">
                <a:solidFill>
                  <a:prstClr val="black"/>
                </a:solidFill>
              </a:rPr>
              <a:t> 2024 NFHS Football Rule Change Online Proposal Forms must be submitted electronically online to the NFHS by November 1, 2023.</a:t>
            </a:r>
          </a:p>
          <a:p>
            <a:endParaRPr lang="en-US" dirty="0"/>
          </a:p>
        </p:txBody>
      </p:sp>
      <p:sp>
        <p:nvSpPr>
          <p:cNvPr id="4" name="Slide Number Placeholder 3"/>
          <p:cNvSpPr>
            <a:spLocks noGrp="1"/>
          </p:cNvSpPr>
          <p:nvPr>
            <p:ph type="sldNum" sz="quarter" idx="5"/>
          </p:nvPr>
        </p:nvSpPr>
        <p:spPr/>
        <p:txBody>
          <a:bodyPr/>
          <a:lstStyle/>
          <a:p>
            <a:pPr>
              <a:defRPr/>
            </a:pPr>
            <a:fld id="{8B4E09B2-6408-441F-BB3F-D03E0D1A73E8}" type="slidenum">
              <a:rPr lang="en-US" smtClean="0"/>
              <a:pPr>
                <a:defRPr/>
              </a:pPr>
              <a:t>37</a:t>
            </a:fld>
            <a:endParaRPr lang="en-US"/>
          </a:p>
        </p:txBody>
      </p:sp>
    </p:spTree>
    <p:extLst>
      <p:ext uri="{BB962C8B-B14F-4D97-AF65-F5344CB8AC3E}">
        <p14:creationId xmlns:p14="http://schemas.microsoft.com/office/powerpoint/2010/main" val="241385615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10000"/>
          </a:bodyPr>
          <a:lstStyle/>
          <a:p>
            <a:pPr defTabSz="924506" eaLnBrk="1" hangingPunct="1">
              <a:buFont typeface="Wingdings" panose="05000000000000000000" pitchFamily="2" charset="2"/>
              <a:buChar char="v"/>
              <a:defRPr/>
            </a:pPr>
            <a:r>
              <a:rPr lang="en-US" altLang="en-US" sz="900" b="1" u="sng" dirty="0">
                <a:solidFill>
                  <a:prstClr val="black"/>
                </a:solidFill>
                <a:cs typeface="Arial" panose="020B0604020202020204" pitchFamily="34" charset="0"/>
              </a:rPr>
              <a:t>Rule Change</a:t>
            </a:r>
            <a:r>
              <a:rPr lang="en-US" altLang="en-US" sz="900" b="1" dirty="0">
                <a:solidFill>
                  <a:prstClr val="black"/>
                </a:solidFill>
                <a:cs typeface="Arial" panose="020B0604020202020204" pitchFamily="34" charset="0"/>
              </a:rPr>
              <a:t>:</a:t>
            </a:r>
          </a:p>
          <a:p>
            <a:pPr defTabSz="924506" eaLnBrk="1" hangingPunct="1">
              <a:defRPr/>
            </a:pPr>
            <a:r>
              <a:rPr lang="en-US" altLang="en-US" sz="900" b="1" dirty="0">
                <a:solidFill>
                  <a:prstClr val="black"/>
                </a:solidFill>
                <a:cs typeface="Arial" panose="020B0604020202020204" pitchFamily="34" charset="0"/>
              </a:rPr>
              <a:t>RULE 2 – SECTION 32  PLAYER DESIGNATIONS</a:t>
            </a:r>
            <a:endParaRPr lang="en-US" sz="900" b="1" dirty="0">
              <a:solidFill>
                <a:srgbClr val="FFFFFF"/>
              </a:solidFill>
            </a:endParaRPr>
          </a:p>
          <a:p>
            <a:pPr algn="l"/>
            <a:r>
              <a:rPr lang="en-US" sz="900" b="1" dirty="0"/>
              <a:t>ART. 16 . . . </a:t>
            </a:r>
            <a:r>
              <a:rPr lang="en-US" sz="900" dirty="0"/>
              <a:t>A defenseless player is a player who, because of his physical position and focus of concentration, is especially vulnerable to injury. A player who initiates contact against a defenseless player is responsible for making legal contact. When in question, a player is defenseless. Examples of defenseless players include, but are not limited to:</a:t>
            </a:r>
          </a:p>
          <a:p>
            <a:pPr algn="l"/>
            <a:r>
              <a:rPr lang="en-US" sz="900" dirty="0"/>
              <a:t>a.  A passer;</a:t>
            </a:r>
          </a:p>
          <a:p>
            <a:pPr algn="l"/>
            <a:r>
              <a:rPr lang="en-US" sz="900" dirty="0"/>
              <a:t>b.  A receiver attempting to catch a pass who has not had time to clearly become a runner;</a:t>
            </a:r>
          </a:p>
          <a:p>
            <a:pPr algn="l"/>
            <a:r>
              <a:rPr lang="en-US" sz="900" dirty="0"/>
              <a:t>c.  The intended receiver of a pass in the action during and immediately following an interception or potential interception;</a:t>
            </a:r>
          </a:p>
          <a:p>
            <a:pPr algn="l"/>
            <a:r>
              <a:rPr lang="en-US" sz="900" u="sng" dirty="0">
                <a:solidFill>
                  <a:srgbClr val="FF0000"/>
                </a:solidFill>
              </a:rPr>
              <a:t>d.  A receiver in (b) and (c) above, including the person intercepting the pass, who is forcefully contacted by an opponent and that contact is not:</a:t>
            </a:r>
          </a:p>
          <a:p>
            <a:pPr algn="l"/>
            <a:r>
              <a:rPr lang="en-US" sz="900" u="sng" dirty="0">
                <a:solidFill>
                  <a:srgbClr val="FF0000"/>
                </a:solidFill>
              </a:rPr>
              <a:t>1.  Incidental contact as a result of making a play on the ball;</a:t>
            </a:r>
          </a:p>
          <a:p>
            <a:pPr algn="l"/>
            <a:r>
              <a:rPr lang="en-US" sz="900" u="sng" dirty="0">
                <a:solidFill>
                  <a:srgbClr val="FF0000"/>
                </a:solidFill>
              </a:rPr>
              <a:t>2.  Initiated with open hands; or</a:t>
            </a:r>
          </a:p>
          <a:p>
            <a:pPr algn="l"/>
            <a:r>
              <a:rPr lang="en-US" sz="900" u="sng" dirty="0">
                <a:solidFill>
                  <a:srgbClr val="FF0000"/>
                </a:solidFill>
              </a:rPr>
              <a:t>3.  An attempt to tackle by wrapping arm(s) around the receiver.</a:t>
            </a:r>
          </a:p>
          <a:p>
            <a:pPr algn="l"/>
            <a:r>
              <a:rPr lang="en-US" sz="900" u="sng" dirty="0">
                <a:solidFill>
                  <a:srgbClr val="FF0000"/>
                </a:solidFill>
              </a:rPr>
              <a:t>e.  </a:t>
            </a:r>
            <a:r>
              <a:rPr lang="en-US" sz="900" dirty="0"/>
              <a:t>A runner already in the grasp of a tackler and whose forward progress has been stopped;</a:t>
            </a:r>
          </a:p>
          <a:p>
            <a:pPr algn="l"/>
            <a:r>
              <a:rPr lang="en-US" sz="900" u="sng" dirty="0">
                <a:solidFill>
                  <a:srgbClr val="FF0000"/>
                </a:solidFill>
              </a:rPr>
              <a:t>f.  </a:t>
            </a:r>
            <a:r>
              <a:rPr lang="en-US" sz="900" dirty="0"/>
              <a:t>A kickoff or punt returner attempting to catch or recover a kick, or one who has completed a catch or recovery and has not had time to protect himself or has not clearly become a runner;</a:t>
            </a:r>
          </a:p>
          <a:p>
            <a:pPr algn="l"/>
            <a:r>
              <a:rPr lang="en-US" sz="900" u="sng" dirty="0">
                <a:solidFill>
                  <a:srgbClr val="FF0000"/>
                </a:solidFill>
              </a:rPr>
              <a:t>g.  </a:t>
            </a:r>
            <a:r>
              <a:rPr lang="en-US" sz="900" dirty="0"/>
              <a:t>A player on the ground including a runner who has obviously given himself up and is sliding feet-first;</a:t>
            </a:r>
          </a:p>
          <a:p>
            <a:pPr algn="l"/>
            <a:r>
              <a:rPr lang="en-US" sz="900" u="sng" dirty="0">
                <a:solidFill>
                  <a:srgbClr val="FF0000"/>
                </a:solidFill>
              </a:rPr>
              <a:t>h.  </a:t>
            </a:r>
            <a:r>
              <a:rPr lang="en-US" sz="900" dirty="0"/>
              <a:t>A player obviously out of the play or not in the immediate vicinity of the runner; and</a:t>
            </a:r>
          </a:p>
          <a:p>
            <a:pPr defTabSz="891262"/>
            <a:r>
              <a:rPr lang="en-US" sz="900" u="sng" dirty="0" err="1">
                <a:solidFill>
                  <a:srgbClr val="FF0000"/>
                </a:solidFill>
              </a:rPr>
              <a:t>i</a:t>
            </a:r>
            <a:r>
              <a:rPr lang="en-US" sz="900" u="sng" dirty="0">
                <a:solidFill>
                  <a:srgbClr val="FF0000"/>
                </a:solidFill>
              </a:rPr>
              <a:t>.  </a:t>
            </a:r>
            <a:r>
              <a:rPr lang="en-US" sz="900" dirty="0"/>
              <a:t>A player who receives a blindside block with forceful contact not initiated with open hands. </a:t>
            </a:r>
            <a:endParaRPr lang="en-US" sz="900" b="1" dirty="0">
              <a:solidFill>
                <a:srgbClr val="FFFFFF"/>
              </a:solidFill>
            </a:endParaRPr>
          </a:p>
          <a:p>
            <a:pPr defTabSz="891262"/>
            <a:r>
              <a:rPr lang="en-US" sz="900" b="1" dirty="0">
                <a:solidFill>
                  <a:srgbClr val="000000"/>
                </a:solidFill>
              </a:rPr>
              <a:t>RULE 9 – SECTION 4  ILLEGAL PERSONAL CONTACT</a:t>
            </a:r>
          </a:p>
          <a:p>
            <a:pPr defTabSz="891262"/>
            <a:r>
              <a:rPr lang="en-US" sz="900" b="1" dirty="0">
                <a:solidFill>
                  <a:srgbClr val="000000"/>
                </a:solidFill>
              </a:rPr>
              <a:t>ART. 3 . . . </a:t>
            </a:r>
            <a:r>
              <a:rPr lang="en-US" sz="900" dirty="0">
                <a:solidFill>
                  <a:srgbClr val="000000"/>
                </a:solidFill>
              </a:rPr>
              <a:t>No player or nonplayer shall: …</a:t>
            </a:r>
          </a:p>
          <a:p>
            <a:pPr algn="l"/>
            <a:r>
              <a:rPr lang="en-US" sz="900" dirty="0">
                <a:solidFill>
                  <a:srgbClr val="000000"/>
                </a:solidFill>
              </a:rPr>
              <a:t>g. Make any other contact with an opponent, including a defenseless player </a:t>
            </a:r>
            <a:r>
              <a:rPr lang="en-US" sz="900" u="sng" dirty="0">
                <a:solidFill>
                  <a:srgbClr val="FF0000"/>
                </a:solidFill>
              </a:rPr>
              <a:t>(as in 2-32-16), </a:t>
            </a:r>
            <a:r>
              <a:rPr lang="en-US" sz="900" dirty="0">
                <a:solidFill>
                  <a:srgbClr val="000000"/>
                </a:solidFill>
              </a:rPr>
              <a:t>which is deemed unnecessary or excessive and which incites roughness. …</a:t>
            </a:r>
            <a:endParaRPr lang="en-US" altLang="en-US" sz="900" dirty="0">
              <a:solidFill>
                <a:prstClr val="black"/>
              </a:solidFill>
              <a:cs typeface="Calibri" panose="020F0502020204030204" pitchFamily="34" charset="0"/>
            </a:endParaRPr>
          </a:p>
          <a:p>
            <a:pPr defTabSz="924506">
              <a:defRPr/>
            </a:pPr>
            <a:endParaRPr lang="en-US" altLang="en-US" sz="900" dirty="0">
              <a:solidFill>
                <a:prstClr val="black"/>
              </a:solidFill>
              <a:cs typeface="Calibri" panose="020F0502020204030204" pitchFamily="34" charset="0"/>
            </a:endParaRPr>
          </a:p>
          <a:p>
            <a:pPr defTabSz="924506" eaLnBrk="1" hangingPunct="1">
              <a:spcBef>
                <a:spcPts val="0"/>
              </a:spcBef>
              <a:buFont typeface="Wingdings" panose="05000000000000000000" pitchFamily="2" charset="2"/>
              <a:buChar char="v"/>
              <a:defRPr/>
            </a:pPr>
            <a:r>
              <a:rPr lang="en-US" altLang="en-US" sz="900" b="1" u="sng" dirty="0">
                <a:solidFill>
                  <a:prstClr val="black"/>
                </a:solidFill>
                <a:cs typeface="Calibri" panose="020F0502020204030204" pitchFamily="34" charset="0"/>
              </a:rPr>
              <a:t>Rationale for Change:</a:t>
            </a:r>
          </a:p>
          <a:p>
            <a:pPr algn="l"/>
            <a:r>
              <a:rPr lang="en-US" sz="900" dirty="0"/>
              <a:t>This change adds to the list of criteria to help identify players who should be defined as defenseless receivers related to application of unnecessary or excessive contact. This clarification should help game officials and coaches by defining allowable contact against defenseless receivers.</a:t>
            </a:r>
            <a:endParaRPr lang="en-US" altLang="en-US" sz="900" b="1" u="sng" dirty="0">
              <a:solidFill>
                <a:prstClr val="black"/>
              </a:solidFill>
              <a:cs typeface="Calibri" panose="020F0502020204030204" pitchFamily="34" charset="0"/>
            </a:endParaRPr>
          </a:p>
          <a:p>
            <a:pPr defTabSz="924506" eaLnBrk="1" hangingPunct="1">
              <a:spcBef>
                <a:spcPts val="0"/>
              </a:spcBef>
              <a:defRPr/>
            </a:pPr>
            <a:endParaRPr lang="en-US" altLang="en-US" sz="900" b="1" u="sng" dirty="0">
              <a:solidFill>
                <a:prstClr val="black"/>
              </a:solidFill>
              <a:cs typeface="Calibri" panose="020F0502020204030204" pitchFamily="34" charset="0"/>
            </a:endParaRPr>
          </a:p>
          <a:p>
            <a:pPr defTabSz="924506" eaLnBrk="1" hangingPunct="1">
              <a:spcBef>
                <a:spcPts val="0"/>
              </a:spcBef>
              <a:buFont typeface="Wingdings" panose="05000000000000000000" pitchFamily="2" charset="2"/>
              <a:buChar char="v"/>
              <a:defRPr/>
            </a:pPr>
            <a:r>
              <a:rPr lang="en-US" altLang="en-US" sz="900" b="1" u="sng" dirty="0">
                <a:solidFill>
                  <a:prstClr val="black"/>
                </a:solidFill>
                <a:cs typeface="Calibri" panose="020F0502020204030204" pitchFamily="34" charset="0"/>
              </a:rPr>
              <a:t>Case Book:</a:t>
            </a:r>
            <a:r>
              <a:rPr lang="en-US" altLang="en-US" sz="900" dirty="0">
                <a:solidFill>
                  <a:prstClr val="black"/>
                </a:solidFill>
                <a:cs typeface="Calibri" panose="020F0502020204030204" pitchFamily="34" charset="0"/>
              </a:rPr>
              <a:t>  See SITUATIONS 2.32.16 COMMENT, 9.4.3 COMMENT</a:t>
            </a:r>
            <a:endParaRPr lang="en-US" sz="900" dirty="0"/>
          </a:p>
          <a:p>
            <a:endParaRPr lang="en-US" dirty="0"/>
          </a:p>
        </p:txBody>
      </p:sp>
      <p:sp>
        <p:nvSpPr>
          <p:cNvPr id="4" name="Slide Number Placeholder 3"/>
          <p:cNvSpPr>
            <a:spLocks noGrp="1"/>
          </p:cNvSpPr>
          <p:nvPr>
            <p:ph type="sldNum" sz="quarter" idx="5"/>
          </p:nvPr>
        </p:nvSpPr>
        <p:spPr/>
        <p:txBody>
          <a:bodyPr/>
          <a:lstStyle/>
          <a:p>
            <a:pPr>
              <a:defRPr/>
            </a:pPr>
            <a:fld id="{8B4E09B2-6408-441F-BB3F-D03E0D1A73E8}" type="slidenum">
              <a:rPr lang="en-US" smtClean="0"/>
              <a:pPr>
                <a:defRPr/>
              </a:pPr>
              <a:t>4</a:t>
            </a:fld>
            <a:endParaRPr lang="en-US"/>
          </a:p>
        </p:txBody>
      </p:sp>
    </p:spTree>
    <p:extLst>
      <p:ext uri="{BB962C8B-B14F-4D97-AF65-F5344CB8AC3E}">
        <p14:creationId xmlns:p14="http://schemas.microsoft.com/office/powerpoint/2010/main" val="139912556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24506" eaLnBrk="1" hangingPunct="1">
              <a:buFont typeface="Wingdings" panose="05000000000000000000" pitchFamily="2" charset="2"/>
              <a:buChar char="v"/>
              <a:defRPr/>
            </a:pPr>
            <a:r>
              <a:rPr lang="en-US" altLang="en-US" b="1" u="sng" dirty="0">
                <a:solidFill>
                  <a:prstClr val="black"/>
                </a:solidFill>
                <a:latin typeface="Calibri"/>
              </a:rPr>
              <a:t>Comment on Slide</a:t>
            </a:r>
            <a:r>
              <a:rPr lang="en-US" altLang="en-US" b="1" dirty="0">
                <a:solidFill>
                  <a:prstClr val="black"/>
                </a:solidFill>
                <a:latin typeface="Calibri"/>
              </a:rPr>
              <a:t>:</a:t>
            </a:r>
          </a:p>
          <a:p>
            <a:pPr defTabSz="924506" eaLnBrk="1" hangingPunct="1">
              <a:defRPr/>
            </a:pPr>
            <a:endParaRPr lang="en-US" altLang="en-US" dirty="0">
              <a:solidFill>
                <a:prstClr val="black"/>
              </a:solidFill>
              <a:latin typeface="Calibri"/>
            </a:endParaRPr>
          </a:p>
          <a:p>
            <a:pPr defTabSz="924506" eaLnBrk="1" hangingPunct="1">
              <a:defRPr/>
            </a:pPr>
            <a:r>
              <a:rPr lang="en-US" dirty="0">
                <a:solidFill>
                  <a:prstClr val="black"/>
                </a:solidFill>
                <a:latin typeface="Calibri"/>
              </a:rPr>
              <a:t>See comments on slide.</a:t>
            </a:r>
          </a:p>
          <a:p>
            <a:endParaRPr lang="en-US" dirty="0"/>
          </a:p>
        </p:txBody>
      </p:sp>
      <p:sp>
        <p:nvSpPr>
          <p:cNvPr id="4" name="Slide Number Placeholder 3"/>
          <p:cNvSpPr>
            <a:spLocks noGrp="1"/>
          </p:cNvSpPr>
          <p:nvPr>
            <p:ph type="sldNum" sz="quarter" idx="5"/>
          </p:nvPr>
        </p:nvSpPr>
        <p:spPr/>
        <p:txBody>
          <a:bodyPr/>
          <a:lstStyle/>
          <a:p>
            <a:pPr>
              <a:defRPr/>
            </a:pPr>
            <a:fld id="{8B4E09B2-6408-441F-BB3F-D03E0D1A73E8}" type="slidenum">
              <a:rPr lang="en-US" smtClean="0"/>
              <a:pPr>
                <a:defRPr/>
              </a:pPr>
              <a:t>5</a:t>
            </a:fld>
            <a:endParaRPr lang="en-US"/>
          </a:p>
        </p:txBody>
      </p:sp>
    </p:spTree>
    <p:extLst>
      <p:ext uri="{BB962C8B-B14F-4D97-AF65-F5344CB8AC3E}">
        <p14:creationId xmlns:p14="http://schemas.microsoft.com/office/powerpoint/2010/main" val="159791971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24506" eaLnBrk="1" hangingPunct="1">
              <a:buFont typeface="Wingdings" panose="05000000000000000000" pitchFamily="2" charset="2"/>
              <a:buChar char="v"/>
              <a:defRPr/>
            </a:pPr>
            <a:r>
              <a:rPr lang="en-US" altLang="en-US" b="1" u="sng" dirty="0">
                <a:solidFill>
                  <a:prstClr val="black"/>
                </a:solidFill>
                <a:latin typeface="Calibri"/>
              </a:rPr>
              <a:t>Comment on Slide</a:t>
            </a:r>
            <a:r>
              <a:rPr lang="en-US" altLang="en-US" b="1" dirty="0">
                <a:solidFill>
                  <a:prstClr val="black"/>
                </a:solidFill>
                <a:latin typeface="Calibri"/>
              </a:rPr>
              <a:t>:</a:t>
            </a:r>
          </a:p>
          <a:p>
            <a:pPr defTabSz="924506" eaLnBrk="1" hangingPunct="1">
              <a:defRPr/>
            </a:pPr>
            <a:endParaRPr lang="en-US" altLang="en-US" dirty="0">
              <a:solidFill>
                <a:prstClr val="black"/>
              </a:solidFill>
              <a:latin typeface="Calibri"/>
            </a:endParaRPr>
          </a:p>
          <a:p>
            <a:pPr defTabSz="924506" eaLnBrk="1" hangingPunct="1">
              <a:defRPr/>
            </a:pPr>
            <a:r>
              <a:rPr lang="en-US" dirty="0">
                <a:solidFill>
                  <a:prstClr val="black"/>
                </a:solidFill>
                <a:latin typeface="Calibri"/>
              </a:rPr>
              <a:t>See comments on slide.</a:t>
            </a:r>
          </a:p>
          <a:p>
            <a:endParaRPr lang="en-US" dirty="0"/>
          </a:p>
        </p:txBody>
      </p:sp>
      <p:sp>
        <p:nvSpPr>
          <p:cNvPr id="4" name="Slide Number Placeholder 3"/>
          <p:cNvSpPr>
            <a:spLocks noGrp="1"/>
          </p:cNvSpPr>
          <p:nvPr>
            <p:ph type="sldNum" sz="quarter" idx="5"/>
          </p:nvPr>
        </p:nvSpPr>
        <p:spPr/>
        <p:txBody>
          <a:bodyPr/>
          <a:lstStyle/>
          <a:p>
            <a:pPr>
              <a:defRPr/>
            </a:pPr>
            <a:fld id="{8B4E09B2-6408-441F-BB3F-D03E0D1A73E8}" type="slidenum">
              <a:rPr lang="en-US" smtClean="0"/>
              <a:pPr>
                <a:defRPr/>
              </a:pPr>
              <a:t>6</a:t>
            </a:fld>
            <a:endParaRPr lang="en-US"/>
          </a:p>
        </p:txBody>
      </p:sp>
    </p:spTree>
    <p:extLst>
      <p:ext uri="{BB962C8B-B14F-4D97-AF65-F5344CB8AC3E}">
        <p14:creationId xmlns:p14="http://schemas.microsoft.com/office/powerpoint/2010/main" val="333435604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20000"/>
          </a:bodyPr>
          <a:lstStyle/>
          <a:p>
            <a:pPr defTabSz="924506" eaLnBrk="1" hangingPunct="1">
              <a:buFont typeface="Wingdings" panose="05000000000000000000" pitchFamily="2" charset="2"/>
              <a:buChar char="v"/>
              <a:defRPr/>
            </a:pPr>
            <a:r>
              <a:rPr lang="en-US" altLang="en-US" b="1" u="sng" dirty="0">
                <a:solidFill>
                  <a:prstClr val="black"/>
                </a:solidFill>
                <a:cs typeface="Arial" panose="020B0604020202020204" pitchFamily="34" charset="0"/>
              </a:rPr>
              <a:t>Rule Change</a:t>
            </a:r>
            <a:r>
              <a:rPr lang="en-US" altLang="en-US" b="1" dirty="0">
                <a:solidFill>
                  <a:prstClr val="black"/>
                </a:solidFill>
                <a:cs typeface="Arial" panose="020B0604020202020204" pitchFamily="34" charset="0"/>
              </a:rPr>
              <a:t>:</a:t>
            </a:r>
          </a:p>
          <a:p>
            <a:pPr defTabSz="924506" eaLnBrk="1" hangingPunct="1">
              <a:defRPr/>
            </a:pPr>
            <a:r>
              <a:rPr lang="en-US" b="1" dirty="0">
                <a:solidFill>
                  <a:prstClr val="black"/>
                </a:solidFill>
                <a:cs typeface="Arial" panose="020B0604020202020204" pitchFamily="34" charset="0"/>
              </a:rPr>
              <a:t>RULE 7 – SECTION 5  FORWARD-PASS CLASSIFICATION</a:t>
            </a:r>
          </a:p>
          <a:p>
            <a:pPr defTabSz="924506" eaLnBrk="1" hangingPunct="1">
              <a:defRPr/>
            </a:pPr>
            <a:r>
              <a:rPr lang="en-US" b="1" dirty="0">
                <a:solidFill>
                  <a:srgbClr val="000000"/>
                </a:solidFill>
              </a:rPr>
              <a:t>ART. 2 . . . </a:t>
            </a:r>
            <a:r>
              <a:rPr lang="en-US" dirty="0">
                <a:solidFill>
                  <a:srgbClr val="000000"/>
                </a:solidFill>
              </a:rPr>
              <a:t>An illegal forward pass is a foul. Illegal forward passes include:</a:t>
            </a:r>
          </a:p>
          <a:p>
            <a:pPr algn="l"/>
            <a:r>
              <a:rPr lang="en-US" dirty="0">
                <a:solidFill>
                  <a:srgbClr val="000000"/>
                </a:solidFill>
              </a:rPr>
              <a:t>a. A pass after team possession has changed during the down.</a:t>
            </a:r>
          </a:p>
          <a:p>
            <a:pPr algn="l"/>
            <a:r>
              <a:rPr lang="en-US" dirty="0">
                <a:solidFill>
                  <a:srgbClr val="000000"/>
                </a:solidFill>
              </a:rPr>
              <a:t>b. A pass from beyond the neutral zone.</a:t>
            </a:r>
          </a:p>
          <a:p>
            <a:pPr algn="l"/>
            <a:r>
              <a:rPr lang="en-US" dirty="0">
                <a:solidFill>
                  <a:srgbClr val="000000"/>
                </a:solidFill>
              </a:rPr>
              <a:t>c. A second and subsequent forward pass(es) thrown during a down.</a:t>
            </a:r>
          </a:p>
          <a:p>
            <a:pPr algn="l"/>
            <a:r>
              <a:rPr lang="en-US" dirty="0">
                <a:solidFill>
                  <a:srgbClr val="000000"/>
                </a:solidFill>
              </a:rPr>
              <a:t>d. A pass intentionally thrown into an area not occupied by an eligible offensive receiver, or thrown incomplete to save loss of yardage or to conserve time.</a:t>
            </a:r>
          </a:p>
          <a:p>
            <a:pPr algn="l"/>
            <a:r>
              <a:rPr lang="en-US" b="1" dirty="0">
                <a:solidFill>
                  <a:srgbClr val="000000"/>
                </a:solidFill>
              </a:rPr>
              <a:t>EXCEPTIONS:</a:t>
            </a:r>
          </a:p>
          <a:p>
            <a:pPr algn="l"/>
            <a:r>
              <a:rPr lang="en-US" dirty="0">
                <a:solidFill>
                  <a:srgbClr val="000000"/>
                </a:solidFill>
              </a:rPr>
              <a:t>1. It is legal for a player positioned directly behind the snapper to conserve time by intentionally throwing the ball forward to the ground immediately after receiving the snap that has neither been muffed nor touched the ground.</a:t>
            </a:r>
          </a:p>
          <a:p>
            <a:pPr algn="l"/>
            <a:r>
              <a:rPr lang="en-US" dirty="0">
                <a:solidFill>
                  <a:srgbClr val="000000"/>
                </a:solidFill>
              </a:rPr>
              <a:t>2. It is legal for a player to conserve yardage by intentionally throwing an incomplete forward pass </a:t>
            </a:r>
            <a:r>
              <a:rPr lang="en-US" u="sng" dirty="0">
                <a:solidFill>
                  <a:srgbClr val="FF0000"/>
                </a:solidFill>
              </a:rPr>
              <a:t>if all of the following conditions are met:</a:t>
            </a:r>
          </a:p>
          <a:p>
            <a:pPr algn="l"/>
            <a:r>
              <a:rPr lang="en-US" dirty="0">
                <a:solidFill>
                  <a:srgbClr val="000000"/>
                </a:solidFill>
              </a:rPr>
              <a:t>a. The passer has </a:t>
            </a:r>
            <a:r>
              <a:rPr lang="en-US" u="sng" dirty="0">
                <a:solidFill>
                  <a:srgbClr val="FF0000"/>
                </a:solidFill>
              </a:rPr>
              <a:t>possessed the ball </a:t>
            </a:r>
            <a:r>
              <a:rPr lang="en-US" dirty="0">
                <a:solidFill>
                  <a:srgbClr val="000000"/>
                </a:solidFill>
              </a:rPr>
              <a:t>beyond the lateral boundary of the free-blocking zone as established at the snap;</a:t>
            </a:r>
          </a:p>
          <a:p>
            <a:pPr algn="l"/>
            <a:r>
              <a:rPr lang="en-US" dirty="0">
                <a:solidFill>
                  <a:srgbClr val="000000"/>
                </a:solidFill>
              </a:rPr>
              <a:t>b. The pass reaches the neutral zone, including the extension beyond the sideline; </a:t>
            </a:r>
            <a:r>
              <a:rPr lang="en-US" u="sng" dirty="0">
                <a:solidFill>
                  <a:srgbClr val="FF0000"/>
                </a:solidFill>
              </a:rPr>
              <a:t>and</a:t>
            </a:r>
          </a:p>
          <a:p>
            <a:pPr algn="l"/>
            <a:r>
              <a:rPr lang="en-US" u="sng" dirty="0">
                <a:solidFill>
                  <a:srgbClr val="FF0000"/>
                </a:solidFill>
              </a:rPr>
              <a:t>c. The passer is the only player to possess the ball after the snap ends.</a:t>
            </a:r>
            <a:endParaRPr lang="en-US" altLang="en-US" u="sng" dirty="0">
              <a:solidFill>
                <a:srgbClr val="FF0000"/>
              </a:solidFill>
              <a:cs typeface="Calibri" panose="020F0502020204030204" pitchFamily="34" charset="0"/>
            </a:endParaRPr>
          </a:p>
          <a:p>
            <a:pPr defTabSz="924506">
              <a:defRPr/>
            </a:pPr>
            <a:endParaRPr lang="en-US" altLang="en-US" dirty="0">
              <a:solidFill>
                <a:prstClr val="black"/>
              </a:solidFill>
              <a:cs typeface="Calibri" panose="020F0502020204030204" pitchFamily="34" charset="0"/>
            </a:endParaRPr>
          </a:p>
          <a:p>
            <a:pPr defTabSz="924506" eaLnBrk="1" hangingPunct="1">
              <a:spcBef>
                <a:spcPts val="0"/>
              </a:spcBef>
              <a:buFont typeface="Wingdings" panose="05000000000000000000" pitchFamily="2" charset="2"/>
              <a:buChar char="v"/>
              <a:defRPr/>
            </a:pPr>
            <a:r>
              <a:rPr lang="en-US" altLang="en-US" b="1" u="sng" dirty="0">
                <a:solidFill>
                  <a:prstClr val="black"/>
                </a:solidFill>
                <a:cs typeface="Calibri" panose="020F0502020204030204" pitchFamily="34" charset="0"/>
              </a:rPr>
              <a:t>Rationale for Change:</a:t>
            </a:r>
          </a:p>
          <a:p>
            <a:pPr algn="l"/>
            <a:r>
              <a:rPr lang="en-US" dirty="0"/>
              <a:t>This change permits the exception for intentional grounding to the first and only player to possess the</a:t>
            </a:r>
          </a:p>
          <a:p>
            <a:pPr algn="l"/>
            <a:r>
              <a:rPr lang="en-US" dirty="0"/>
              <a:t>ball after the snap ends.</a:t>
            </a:r>
            <a:endParaRPr lang="en-US" altLang="en-US" b="1" u="sng" dirty="0">
              <a:solidFill>
                <a:prstClr val="black"/>
              </a:solidFill>
              <a:cs typeface="Calibri" panose="020F0502020204030204" pitchFamily="34" charset="0"/>
            </a:endParaRPr>
          </a:p>
          <a:p>
            <a:pPr defTabSz="924506" eaLnBrk="1" hangingPunct="1">
              <a:spcBef>
                <a:spcPts val="0"/>
              </a:spcBef>
              <a:defRPr/>
            </a:pPr>
            <a:endParaRPr lang="en-US" altLang="en-US" b="1" u="sng" dirty="0">
              <a:solidFill>
                <a:prstClr val="black"/>
              </a:solidFill>
              <a:cs typeface="Calibri" panose="020F0502020204030204" pitchFamily="34" charset="0"/>
            </a:endParaRPr>
          </a:p>
          <a:p>
            <a:pPr defTabSz="924506" eaLnBrk="1" hangingPunct="1">
              <a:spcBef>
                <a:spcPts val="0"/>
              </a:spcBef>
              <a:buFont typeface="Wingdings" panose="05000000000000000000" pitchFamily="2" charset="2"/>
              <a:buChar char="v"/>
              <a:defRPr/>
            </a:pPr>
            <a:r>
              <a:rPr lang="en-US" altLang="en-US" b="1" u="sng" dirty="0">
                <a:solidFill>
                  <a:prstClr val="black"/>
                </a:solidFill>
                <a:cs typeface="Calibri" panose="020F0502020204030204" pitchFamily="34" charset="0"/>
              </a:rPr>
              <a:t>Case Book:</a:t>
            </a:r>
            <a:r>
              <a:rPr lang="en-US" altLang="en-US" dirty="0">
                <a:solidFill>
                  <a:prstClr val="black"/>
                </a:solidFill>
                <a:cs typeface="Calibri" panose="020F0502020204030204" pitchFamily="34" charset="0"/>
              </a:rPr>
              <a:t>  See SITUATION 7.5.2D</a:t>
            </a:r>
            <a:endParaRPr lang="en-US" dirty="0">
              <a:solidFill>
                <a:prstClr val="black"/>
              </a:solidFill>
            </a:endParaRPr>
          </a:p>
          <a:p>
            <a:endParaRPr lang="en-US" dirty="0"/>
          </a:p>
        </p:txBody>
      </p:sp>
      <p:sp>
        <p:nvSpPr>
          <p:cNvPr id="4" name="Slide Number Placeholder 3"/>
          <p:cNvSpPr>
            <a:spLocks noGrp="1"/>
          </p:cNvSpPr>
          <p:nvPr>
            <p:ph type="sldNum" sz="quarter" idx="5"/>
          </p:nvPr>
        </p:nvSpPr>
        <p:spPr/>
        <p:txBody>
          <a:bodyPr/>
          <a:lstStyle/>
          <a:p>
            <a:pPr>
              <a:defRPr/>
            </a:pPr>
            <a:fld id="{8B4E09B2-6408-441F-BB3F-D03E0D1A73E8}" type="slidenum">
              <a:rPr lang="en-US" smtClean="0"/>
              <a:pPr>
                <a:defRPr/>
              </a:pPr>
              <a:t>7</a:t>
            </a:fld>
            <a:endParaRPr lang="en-US"/>
          </a:p>
        </p:txBody>
      </p:sp>
    </p:spTree>
    <p:extLst>
      <p:ext uri="{BB962C8B-B14F-4D97-AF65-F5344CB8AC3E}">
        <p14:creationId xmlns:p14="http://schemas.microsoft.com/office/powerpoint/2010/main" val="210078492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24506" eaLnBrk="1" hangingPunct="1">
              <a:buFont typeface="Wingdings" panose="05000000000000000000" pitchFamily="2" charset="2"/>
              <a:buChar char="v"/>
              <a:defRPr/>
            </a:pPr>
            <a:r>
              <a:rPr lang="en-US" altLang="en-US" b="1" u="sng" dirty="0">
                <a:solidFill>
                  <a:prstClr val="black"/>
                </a:solidFill>
                <a:cs typeface="Arial" panose="020B0604020202020204" pitchFamily="34" charset="0"/>
              </a:rPr>
              <a:t>Rule Change</a:t>
            </a:r>
            <a:r>
              <a:rPr lang="en-US" altLang="en-US" b="1" dirty="0">
                <a:solidFill>
                  <a:prstClr val="black"/>
                </a:solidFill>
                <a:cs typeface="Arial" panose="020B0604020202020204" pitchFamily="34" charset="0"/>
              </a:rPr>
              <a:t>:</a:t>
            </a:r>
          </a:p>
          <a:p>
            <a:pPr defTabSz="924506" eaLnBrk="1" hangingPunct="1">
              <a:defRPr/>
            </a:pPr>
            <a:r>
              <a:rPr lang="en-US" altLang="en-US" b="1" dirty="0">
                <a:solidFill>
                  <a:prstClr val="black"/>
                </a:solidFill>
                <a:cs typeface="Arial" panose="020B0604020202020204" pitchFamily="34" charset="0"/>
              </a:rPr>
              <a:t>RULE 7 – SECTION 5  FORWARD-PASS CLASSIFICATION</a:t>
            </a:r>
          </a:p>
          <a:p>
            <a:pPr defTabSz="924506" eaLnBrk="1" hangingPunct="1">
              <a:defRPr/>
            </a:pPr>
            <a:r>
              <a:rPr lang="en-US" altLang="en-US" b="1" dirty="0">
                <a:solidFill>
                  <a:prstClr val="black"/>
                </a:solidFill>
                <a:cs typeface="Arial" panose="020B0604020202020204" pitchFamily="34" charset="0"/>
              </a:rPr>
              <a:t>TABLE 7-5 – SUMMARY OF FOULS THAT CAN OCCUR DURING FORWARD PASS PLAYS AND THEIR PENALTIES AND ENFORCEMENT SPOTS …</a:t>
            </a:r>
            <a:endParaRPr lang="en-US" altLang="en-US" dirty="0">
              <a:solidFill>
                <a:prstClr val="black"/>
              </a:solidFill>
              <a:cs typeface="Calibri" panose="020F0502020204030204" pitchFamily="34" charset="0"/>
            </a:endParaRPr>
          </a:p>
          <a:p>
            <a:pPr defTabSz="924506">
              <a:defRPr/>
            </a:pPr>
            <a:r>
              <a:rPr lang="en-US" b="1" dirty="0"/>
              <a:t>2. Forward Pass Interference (7-5-10)</a:t>
            </a:r>
            <a:endParaRPr lang="en-US" altLang="en-US" dirty="0">
              <a:solidFill>
                <a:prstClr val="black"/>
              </a:solidFill>
              <a:cs typeface="Calibri" panose="020F0502020204030204" pitchFamily="34" charset="0"/>
            </a:endParaRPr>
          </a:p>
          <a:p>
            <a:pPr algn="l"/>
            <a:r>
              <a:rPr lang="en-US" dirty="0"/>
              <a:t>Restrictions apply only to a legal pass, untouched by B in or behind the neutral zone which crosses the neutral zone and interference may occur only beyond the neutral zone.</a:t>
            </a:r>
          </a:p>
          <a:p>
            <a:pPr algn="l"/>
            <a:r>
              <a:rPr lang="en-US" dirty="0"/>
              <a:t>a.  A hinders B. (Restriction begins with the snap.)</a:t>
            </a:r>
          </a:p>
          <a:p>
            <a:pPr algn="l"/>
            <a:r>
              <a:rPr lang="en-US" dirty="0"/>
              <a:t>b.  B hinders A. (Restriction begins when the pass is thrown.)</a:t>
            </a:r>
            <a:endParaRPr lang="en-US" altLang="en-US" dirty="0">
              <a:solidFill>
                <a:prstClr val="black"/>
              </a:solidFill>
              <a:cs typeface="Calibri" panose="020F0502020204030204" pitchFamily="34" charset="0"/>
            </a:endParaRPr>
          </a:p>
          <a:p>
            <a:pPr defTabSz="924506">
              <a:defRPr/>
            </a:pPr>
            <a:endParaRPr lang="en-US" altLang="en-US" dirty="0">
              <a:solidFill>
                <a:prstClr val="black"/>
              </a:solidFill>
              <a:cs typeface="Calibri" panose="020F0502020204030204" pitchFamily="34" charset="0"/>
            </a:endParaRPr>
          </a:p>
          <a:p>
            <a:pPr defTabSz="924506" eaLnBrk="1" hangingPunct="1">
              <a:spcBef>
                <a:spcPts val="0"/>
              </a:spcBef>
              <a:buFont typeface="Wingdings" panose="05000000000000000000" pitchFamily="2" charset="2"/>
              <a:buChar char="v"/>
              <a:defRPr/>
            </a:pPr>
            <a:r>
              <a:rPr lang="en-US" altLang="en-US" b="1" u="sng" dirty="0">
                <a:solidFill>
                  <a:prstClr val="black"/>
                </a:solidFill>
                <a:cs typeface="Calibri" panose="020F0502020204030204" pitchFamily="34" charset="0"/>
              </a:rPr>
              <a:t>Rationale for Change:</a:t>
            </a:r>
          </a:p>
          <a:p>
            <a:pPr algn="l"/>
            <a:r>
              <a:rPr lang="en-US" dirty="0"/>
              <a:t>By removing “intentional” from pass interference, this change puts the rule in line with how it is already enforced which is a 15-yard penalty.</a:t>
            </a:r>
            <a:endParaRPr lang="en-US" altLang="en-US" b="1" u="sng" dirty="0">
              <a:solidFill>
                <a:prstClr val="black"/>
              </a:solidFill>
              <a:cs typeface="Calibri" panose="020F0502020204030204" pitchFamily="34" charset="0"/>
            </a:endParaRPr>
          </a:p>
          <a:p>
            <a:pPr defTabSz="924506" eaLnBrk="1" hangingPunct="1">
              <a:spcBef>
                <a:spcPts val="0"/>
              </a:spcBef>
              <a:defRPr/>
            </a:pPr>
            <a:endParaRPr lang="en-US" dirty="0">
              <a:solidFill>
                <a:prstClr val="black"/>
              </a:solidFill>
              <a:latin typeface="Calibri"/>
            </a:endParaRPr>
          </a:p>
          <a:p>
            <a:endParaRPr lang="en-US" dirty="0"/>
          </a:p>
        </p:txBody>
      </p:sp>
      <p:sp>
        <p:nvSpPr>
          <p:cNvPr id="4" name="Slide Number Placeholder 3"/>
          <p:cNvSpPr>
            <a:spLocks noGrp="1"/>
          </p:cNvSpPr>
          <p:nvPr>
            <p:ph type="sldNum" sz="quarter" idx="5"/>
          </p:nvPr>
        </p:nvSpPr>
        <p:spPr/>
        <p:txBody>
          <a:bodyPr/>
          <a:lstStyle/>
          <a:p>
            <a:pPr>
              <a:defRPr/>
            </a:pPr>
            <a:fld id="{8B4E09B2-6408-441F-BB3F-D03E0D1A73E8}" type="slidenum">
              <a:rPr lang="en-US" smtClean="0"/>
              <a:pPr>
                <a:defRPr/>
              </a:pPr>
              <a:t>8</a:t>
            </a:fld>
            <a:endParaRPr lang="en-US"/>
          </a:p>
        </p:txBody>
      </p:sp>
    </p:spTree>
    <p:extLst>
      <p:ext uri="{BB962C8B-B14F-4D97-AF65-F5344CB8AC3E}">
        <p14:creationId xmlns:p14="http://schemas.microsoft.com/office/powerpoint/2010/main" val="270012504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defTabSz="924506" eaLnBrk="1" hangingPunct="1">
              <a:buFont typeface="Wingdings" panose="05000000000000000000" pitchFamily="2" charset="2"/>
              <a:buChar char="v"/>
              <a:defRPr/>
            </a:pPr>
            <a:r>
              <a:rPr lang="en-US" altLang="en-US" sz="1100" b="1" u="sng" dirty="0">
                <a:solidFill>
                  <a:prstClr val="black"/>
                </a:solidFill>
                <a:cs typeface="Arial" panose="020B0604020202020204" pitchFamily="34" charset="0"/>
              </a:rPr>
              <a:t>Rule Change</a:t>
            </a:r>
            <a:r>
              <a:rPr lang="en-US" altLang="en-US" sz="1100" b="1" dirty="0">
                <a:solidFill>
                  <a:prstClr val="black"/>
                </a:solidFill>
                <a:cs typeface="Arial" panose="020B0604020202020204" pitchFamily="34" charset="0"/>
              </a:rPr>
              <a:t>:</a:t>
            </a:r>
          </a:p>
          <a:p>
            <a:pPr defTabSz="924506" eaLnBrk="1" hangingPunct="1">
              <a:defRPr/>
            </a:pPr>
            <a:r>
              <a:rPr lang="en-US" altLang="en-US" sz="1100" b="1" dirty="0">
                <a:solidFill>
                  <a:prstClr val="black"/>
                </a:solidFill>
                <a:cs typeface="Arial" panose="020B0604020202020204" pitchFamily="34" charset="0"/>
              </a:rPr>
              <a:t>RULE 10 – SECTION 4  BASIC SPOTS</a:t>
            </a:r>
          </a:p>
          <a:p>
            <a:pPr defTabSz="924506" eaLnBrk="1" hangingPunct="1">
              <a:defRPr/>
            </a:pPr>
            <a:r>
              <a:rPr lang="en-US" altLang="en-US" sz="1100" b="1" u="sng" dirty="0">
                <a:solidFill>
                  <a:srgbClr val="FF0000"/>
                </a:solidFill>
                <a:cs typeface="Calibri" panose="020F0502020204030204" pitchFamily="34" charset="0"/>
              </a:rPr>
              <a:t>TABLE 10-4 - </a:t>
            </a:r>
            <a:r>
              <a:rPr lang="en-US" sz="1100" b="1" u="sng" dirty="0">
                <a:solidFill>
                  <a:srgbClr val="FF0000"/>
                </a:solidFill>
              </a:rPr>
              <a:t>SUMMARY OF MANY FOULS THAT CAN OCCUR DURING RUNNING PLAYS AND THEIR PENALTIES AND BASIC SPOTS UNLESS OTHERWISE SPECIFIED BY RULE</a:t>
            </a:r>
            <a:endParaRPr lang="en-US" altLang="en-US" sz="1100" b="1" u="sng" dirty="0">
              <a:solidFill>
                <a:srgbClr val="FF0000"/>
              </a:solidFill>
              <a:cs typeface="Calibri" panose="020F0502020204030204" pitchFamily="34" charset="0"/>
            </a:endParaRPr>
          </a:p>
          <a:p>
            <a:pPr algn="l"/>
            <a:r>
              <a:rPr lang="en-US" sz="1100" u="sng" dirty="0">
                <a:solidFill>
                  <a:srgbClr val="FF0000"/>
                </a:solidFill>
              </a:rPr>
              <a:t>     Enforcement provisions apply to all player fouls, and the committee philosophy is based on the fact that a team is given the advantage of the distance which is gained without the assistance of a foul. All fouls are penalized from the basic spot unless the spot is otherwise specified by rule.</a:t>
            </a:r>
          </a:p>
          <a:p>
            <a:pPr algn="l"/>
            <a:r>
              <a:rPr lang="en-US" sz="1100" u="sng" dirty="0">
                <a:solidFill>
                  <a:srgbClr val="FF0000"/>
                </a:solidFill>
              </a:rPr>
              <a:t>     The type of play has significance if a foul occurs. If a foul does occur, the game officials must know the type of play as defined in 2-33, as this will aid in determining the basic spot of enforcement when the spot is otherwise specified by rule. Recent changes to 10-4 specify the data needed by the game official regarding the spot of the foul and the result of the play to help guide penalty enforcement.</a:t>
            </a:r>
          </a:p>
          <a:p>
            <a:pPr algn="l"/>
            <a:endParaRPr lang="en-US" altLang="en-US" sz="1100" dirty="0">
              <a:solidFill>
                <a:prstClr val="black"/>
              </a:solidFill>
              <a:cs typeface="Calibri" panose="020F0502020204030204" pitchFamily="34" charset="0"/>
            </a:endParaRPr>
          </a:p>
          <a:p>
            <a:pPr defTabSz="924506" eaLnBrk="1" hangingPunct="1">
              <a:spcBef>
                <a:spcPts val="0"/>
              </a:spcBef>
              <a:buFont typeface="Wingdings" panose="05000000000000000000" pitchFamily="2" charset="2"/>
              <a:buChar char="v"/>
              <a:defRPr/>
            </a:pPr>
            <a:r>
              <a:rPr lang="en-US" altLang="en-US" sz="1100" b="1" u="sng" dirty="0">
                <a:solidFill>
                  <a:prstClr val="black"/>
                </a:solidFill>
                <a:cs typeface="Calibri" panose="020F0502020204030204" pitchFamily="34" charset="0"/>
              </a:rPr>
              <a:t>Rationale for Change:</a:t>
            </a:r>
          </a:p>
          <a:p>
            <a:pPr algn="l"/>
            <a:r>
              <a:rPr lang="en-US" sz="1100" dirty="0"/>
              <a:t>This change restructures and clarifies the amendments to Rule 10 to eliminate the excessive penalty enforcements for offensive fouls that occur behind the line of scrimmage. This revision stipulates the basic spot for enforcement of fouls behind the line of scrimmage is the previous spot rather than the spot of the foul unless otherwise specified by rule. Current penalties for illegal kicking, batting and participation fouls, and provisions for offensive fouls occurring in the end zone that may result in a safety remain intact.</a:t>
            </a:r>
            <a:endParaRPr lang="en-US" sz="1100" dirty="0">
              <a:solidFill>
                <a:prstClr val="black"/>
              </a:solidFill>
            </a:endParaRPr>
          </a:p>
          <a:p>
            <a:endParaRPr lang="en-US" dirty="0"/>
          </a:p>
        </p:txBody>
      </p:sp>
      <p:sp>
        <p:nvSpPr>
          <p:cNvPr id="4" name="Slide Number Placeholder 3"/>
          <p:cNvSpPr>
            <a:spLocks noGrp="1"/>
          </p:cNvSpPr>
          <p:nvPr>
            <p:ph type="sldNum" sz="quarter" idx="5"/>
          </p:nvPr>
        </p:nvSpPr>
        <p:spPr/>
        <p:txBody>
          <a:bodyPr/>
          <a:lstStyle/>
          <a:p>
            <a:pPr>
              <a:defRPr/>
            </a:pPr>
            <a:fld id="{8B4E09B2-6408-441F-BB3F-D03E0D1A73E8}" type="slidenum">
              <a:rPr lang="en-US" smtClean="0"/>
              <a:pPr>
                <a:defRPr/>
              </a:pPr>
              <a:t>9</a:t>
            </a:fld>
            <a:endParaRPr lang="en-US"/>
          </a:p>
        </p:txBody>
      </p:sp>
    </p:spTree>
    <p:extLst>
      <p:ext uri="{BB962C8B-B14F-4D97-AF65-F5344CB8AC3E}">
        <p14:creationId xmlns:p14="http://schemas.microsoft.com/office/powerpoint/2010/main" val="1277116645"/>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Master" Target="../slideMasters/slideMaster1.xml"/><Relationship Id="rId4" Type="http://schemas.openxmlformats.org/officeDocument/2006/relationships/hyperlink" Target="mailto:dwhitfield@nfhs.org" TargetMode="Externa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Master" Target="../slideMasters/slideMaster1.xml"/><Relationship Id="rId4" Type="http://schemas.openxmlformats.org/officeDocument/2006/relationships/hyperlink" Target="mailto:dwhitfield@nfhs.org" TargetMode="Externa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2.jpeg"/><Relationship Id="rId1" Type="http://schemas.openxmlformats.org/officeDocument/2006/relationships/slideMaster" Target="../slideMasters/slideMaster2.xml"/><Relationship Id="rId4" Type="http://schemas.openxmlformats.org/officeDocument/2006/relationships/hyperlink" Target="mailto:dwhitfield@nfhs.org" TargetMode="External"/></Relationships>
</file>

<file path=ppt/slideLayouts/_rels/slideLayout14.xml.rels><?xml version="1.0" encoding="UTF-8" standalone="yes"?>
<Relationships xmlns="http://schemas.openxmlformats.org/package/2006/relationships"><Relationship Id="rId3" Type="http://schemas.openxmlformats.org/officeDocument/2006/relationships/hyperlink" Target="mailto:dwhitfield@nfhs.org" TargetMode="External"/><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4.jpg"/><Relationship Id="rId1" Type="http://schemas.openxmlformats.org/officeDocument/2006/relationships/slideMaster" Target="../slideMasters/slideMaster1.xml"/><Relationship Id="rId4" Type="http://schemas.openxmlformats.org/officeDocument/2006/relationships/hyperlink" Target="mailto:dwhitfield@nfhs.org" TargetMode="Externa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jpe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7.jp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pic>
        <p:nvPicPr>
          <p:cNvPr id="4" name="Picture 16" descr="Students.jpg"/>
          <p:cNvPicPr>
            <a:picLocks noChangeAspect="1"/>
          </p:cNvPicPr>
          <p:nvPr userDrawn="1"/>
        </p:nvPicPr>
        <p:blipFill rotWithShape="1">
          <a:blip r:embed="rId2" cstate="print"/>
          <a:srcRect t="1465" b="23846"/>
          <a:stretch/>
        </p:blipFill>
        <p:spPr bwMode="auto">
          <a:xfrm>
            <a:off x="0" y="-1"/>
            <a:ext cx="12192000" cy="4416425"/>
          </a:xfrm>
          <a:prstGeom prst="rect">
            <a:avLst/>
          </a:prstGeom>
          <a:noFill/>
          <a:ln w="9525">
            <a:noFill/>
            <a:miter lim="800000"/>
            <a:headEnd/>
            <a:tailEnd/>
          </a:ln>
        </p:spPr>
      </p:pic>
      <p:sp>
        <p:nvSpPr>
          <p:cNvPr id="5" name="Rectangle 4"/>
          <p:cNvSpPr/>
          <p:nvPr userDrawn="1"/>
        </p:nvSpPr>
        <p:spPr>
          <a:xfrm>
            <a:off x="0" y="2809876"/>
            <a:ext cx="12192000" cy="1609725"/>
          </a:xfrm>
          <a:prstGeom prst="rect">
            <a:avLst/>
          </a:prstGeom>
          <a:solidFill>
            <a:schemeClr val="tx1">
              <a:alpha val="9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6" name="Rectangle 5"/>
          <p:cNvSpPr/>
          <p:nvPr userDrawn="1"/>
        </p:nvSpPr>
        <p:spPr>
          <a:xfrm>
            <a:off x="2743200" y="4416425"/>
            <a:ext cx="9448800" cy="420688"/>
          </a:xfrm>
          <a:prstGeom prst="rect">
            <a:avLst/>
          </a:prstGeom>
          <a:solidFill>
            <a:srgbClr val="D5003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7" name="Rectangle 6"/>
          <p:cNvSpPr/>
          <p:nvPr userDrawn="1"/>
        </p:nvSpPr>
        <p:spPr>
          <a:xfrm rot="10800000">
            <a:off x="2233084" y="4416426"/>
            <a:ext cx="508000" cy="2441575"/>
          </a:xfrm>
          <a:prstGeom prst="rect">
            <a:avLst/>
          </a:prstGeom>
          <a:gradFill flip="none" rotWithShape="1">
            <a:gsLst>
              <a:gs pos="0">
                <a:schemeClr val="tx1">
                  <a:tint val="44500"/>
                  <a:satMod val="160000"/>
                  <a:alpha val="0"/>
                </a:schemeClr>
              </a:gs>
              <a:gs pos="100000">
                <a:schemeClr val="tx1">
                  <a:tint val="23500"/>
                  <a:satMod val="160000"/>
                </a:scheme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gradFill flip="none" rotWithShape="1">
                <a:gsLst>
                  <a:gs pos="0">
                    <a:schemeClr val="lt1">
                      <a:shade val="30000"/>
                      <a:satMod val="115000"/>
                    </a:schemeClr>
                  </a:gs>
                  <a:gs pos="50000">
                    <a:schemeClr val="lt1">
                      <a:shade val="67500"/>
                      <a:satMod val="115000"/>
                    </a:schemeClr>
                  </a:gs>
                  <a:gs pos="100000">
                    <a:schemeClr val="lt1">
                      <a:shade val="100000"/>
                      <a:satMod val="115000"/>
                    </a:schemeClr>
                  </a:gs>
                </a:gsLst>
                <a:lin ang="10800000" scaled="1"/>
                <a:tileRect/>
              </a:gradFill>
            </a:endParaRPr>
          </a:p>
        </p:txBody>
      </p:sp>
      <p:sp>
        <p:nvSpPr>
          <p:cNvPr id="9" name="TextBox 8"/>
          <p:cNvSpPr txBox="1"/>
          <p:nvPr userDrawn="1"/>
        </p:nvSpPr>
        <p:spPr>
          <a:xfrm>
            <a:off x="428131" y="4646730"/>
            <a:ext cx="1830950" cy="430887"/>
          </a:xfrm>
          <a:prstGeom prst="rect">
            <a:avLst/>
          </a:prstGeom>
          <a:noFill/>
        </p:spPr>
        <p:txBody>
          <a:bodyPr wrap="none">
            <a:spAutoFit/>
          </a:bodyPr>
          <a:lstStyle/>
          <a:p>
            <a:pPr algn="ctr">
              <a:defRPr/>
            </a:pPr>
            <a:r>
              <a:rPr lang="en-US" sz="1100" dirty="0">
                <a:solidFill>
                  <a:srgbClr val="00205B"/>
                </a:solidFill>
                <a:latin typeface="+mn-lt"/>
                <a:cs typeface="Arial" charset="0"/>
              </a:rPr>
              <a:t>National Federation of State </a:t>
            </a:r>
          </a:p>
          <a:p>
            <a:pPr algn="ctr">
              <a:defRPr/>
            </a:pPr>
            <a:r>
              <a:rPr lang="en-US" sz="1100" dirty="0">
                <a:solidFill>
                  <a:srgbClr val="00205B"/>
                </a:solidFill>
                <a:latin typeface="+mn-lt"/>
                <a:cs typeface="Arial" charset="0"/>
              </a:rPr>
              <a:t>High School Associations</a:t>
            </a:r>
          </a:p>
        </p:txBody>
      </p:sp>
      <p:sp>
        <p:nvSpPr>
          <p:cNvPr id="2" name="Title 1"/>
          <p:cNvSpPr>
            <a:spLocks noGrp="1"/>
          </p:cNvSpPr>
          <p:nvPr>
            <p:ph type="ctrTitle"/>
          </p:nvPr>
        </p:nvSpPr>
        <p:spPr>
          <a:xfrm>
            <a:off x="609600" y="3091816"/>
            <a:ext cx="11297920" cy="1241425"/>
          </a:xfrm>
        </p:spPr>
        <p:txBody>
          <a:bodyPr>
            <a:noAutofit/>
          </a:bodyPr>
          <a:lstStyle>
            <a:lvl1pPr algn="l">
              <a:lnSpc>
                <a:spcPts val="3800"/>
              </a:lnSpc>
              <a:defRPr sz="4600" b="1" cap="all" spc="0" baseline="0">
                <a:solidFill>
                  <a:schemeClr val="bg1"/>
                </a:solidFill>
                <a:latin typeface="+mj-lt"/>
              </a:defRPr>
            </a:lvl1pPr>
          </a:lstStyle>
          <a:p>
            <a:r>
              <a:rPr lang="en-US"/>
              <a:t>Click to edit Master title style</a:t>
            </a:r>
            <a:endParaRPr lang="en-US" dirty="0"/>
          </a:p>
        </p:txBody>
      </p:sp>
      <p:pic>
        <p:nvPicPr>
          <p:cNvPr id="10" name="Picture 9" descr="A picture containing drawing&#10;&#10;Description automatically generated">
            <a:extLst>
              <a:ext uri="{FF2B5EF4-FFF2-40B4-BE49-F238E27FC236}">
                <a16:creationId xmlns:a16="http://schemas.microsoft.com/office/drawing/2014/main" id="{AD8B593B-5C78-4CBD-9F38-16959FD79D16}"/>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25395" y="5181983"/>
            <a:ext cx="1236422" cy="1444752"/>
          </a:xfrm>
          <a:prstGeom prst="rect">
            <a:avLst/>
          </a:prstGeom>
        </p:spPr>
      </p:pic>
      <p:sp>
        <p:nvSpPr>
          <p:cNvPr id="11" name="Subtitle 2">
            <a:extLst>
              <a:ext uri="{FF2B5EF4-FFF2-40B4-BE49-F238E27FC236}">
                <a16:creationId xmlns:a16="http://schemas.microsoft.com/office/drawing/2014/main" id="{A531C5C2-AC69-4836-970E-A21FAA1076F1}"/>
              </a:ext>
            </a:extLst>
          </p:cNvPr>
          <p:cNvSpPr>
            <a:spLocks noGrp="1"/>
          </p:cNvSpPr>
          <p:nvPr>
            <p:ph type="subTitle" idx="1"/>
          </p:nvPr>
        </p:nvSpPr>
        <p:spPr>
          <a:xfrm>
            <a:off x="3180080" y="5034279"/>
            <a:ext cx="8829040" cy="1280795"/>
          </a:xfrm>
        </p:spPr>
        <p:txBody>
          <a:bodyPr/>
          <a:lstStyle>
            <a:lvl1pPr marL="0" indent="0" algn="l">
              <a:buNone/>
              <a:defRPr sz="24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
        <p:nvSpPr>
          <p:cNvPr id="12" name="Rectangle 1">
            <a:extLst>
              <a:ext uri="{FF2B5EF4-FFF2-40B4-BE49-F238E27FC236}">
                <a16:creationId xmlns:a16="http://schemas.microsoft.com/office/drawing/2014/main" id="{9FD08610-8810-4D2F-BE4D-6A81B357F43B}"/>
              </a:ext>
            </a:extLst>
          </p:cNvPr>
          <p:cNvSpPr>
            <a:spLocks noChangeArrowheads="1"/>
          </p:cNvSpPr>
          <p:nvPr userDrawn="1"/>
        </p:nvSpPr>
        <p:spPr bwMode="auto">
          <a:xfrm>
            <a:off x="3180079" y="6385453"/>
            <a:ext cx="7726045"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a:r>
              <a:rPr lang="en-US" sz="800" dirty="0">
                <a:solidFill>
                  <a:srgbClr val="000000"/>
                </a:solidFill>
                <a:effectLst/>
                <a:latin typeface="Calibri" panose="020F0502020204030204" pitchFamily="34" charset="0"/>
                <a:ea typeface="Calibri" panose="020F0502020204030204" pitchFamily="34" charset="0"/>
              </a:rPr>
              <a:t>Copyright© 2022 National Federation of State High School Associations. All Rights Reserved.</a:t>
            </a:r>
            <a:endParaRPr lang="en-US" sz="800" dirty="0">
              <a:effectLst/>
              <a:latin typeface="Calibri" panose="020F0502020204030204" pitchFamily="34" charset="0"/>
              <a:ea typeface="Calibri" panose="020F0502020204030204" pitchFamily="34" charset="0"/>
            </a:endParaRPr>
          </a:p>
          <a:p>
            <a:pPr marL="0" marR="0"/>
            <a:r>
              <a:rPr lang="en-US" sz="800" dirty="0">
                <a:solidFill>
                  <a:srgbClr val="000000"/>
                </a:solidFill>
                <a:effectLst/>
                <a:latin typeface="Calibri" panose="020F0502020204030204" pitchFamily="34" charset="0"/>
                <a:ea typeface="Calibri" panose="020F0502020204030204" pitchFamily="34" charset="0"/>
              </a:rPr>
              <a:t>This copyrighted </a:t>
            </a:r>
            <a:r>
              <a:rPr lang="en-US" sz="800" dirty="0">
                <a:effectLst/>
                <a:latin typeface="Calibri" panose="020F0502020204030204" pitchFamily="34" charset="0"/>
                <a:ea typeface="Calibri" panose="020F0502020204030204" pitchFamily="34" charset="0"/>
              </a:rPr>
              <a:t>power point</a:t>
            </a:r>
            <a:r>
              <a:rPr lang="en-US" sz="800" dirty="0">
                <a:solidFill>
                  <a:srgbClr val="000000"/>
                </a:solidFill>
                <a:effectLst/>
                <a:latin typeface="Calibri" panose="020F0502020204030204" pitchFamily="34" charset="0"/>
                <a:ea typeface="Calibri" panose="020F0502020204030204" pitchFamily="34" charset="0"/>
              </a:rPr>
              <a:t> is presented by the NFHS. </a:t>
            </a:r>
            <a:r>
              <a:rPr lang="en-US" sz="800" dirty="0">
                <a:effectLst/>
                <a:latin typeface="Calibri" panose="020F0502020204030204" pitchFamily="34" charset="0"/>
                <a:ea typeface="Calibri" panose="020F0502020204030204" pitchFamily="34" charset="0"/>
              </a:rPr>
              <a:t>This m</a:t>
            </a:r>
            <a:r>
              <a:rPr lang="en-US" sz="800" dirty="0">
                <a:solidFill>
                  <a:srgbClr val="000000"/>
                </a:solidFill>
                <a:effectLst/>
                <a:latin typeface="Calibri" panose="020F0502020204030204" pitchFamily="34" charset="0"/>
                <a:ea typeface="Calibri" panose="020F0502020204030204" pitchFamily="34" charset="0"/>
              </a:rPr>
              <a:t>aterial shall </a:t>
            </a:r>
            <a:r>
              <a:rPr lang="en-US" sz="800" dirty="0">
                <a:effectLst/>
                <a:latin typeface="Calibri" panose="020F0502020204030204" pitchFamily="34" charset="0"/>
                <a:ea typeface="Calibri" panose="020F0502020204030204" pitchFamily="34" charset="0"/>
              </a:rPr>
              <a:t>only </a:t>
            </a:r>
            <a:r>
              <a:rPr lang="en-US" sz="800" dirty="0">
                <a:solidFill>
                  <a:srgbClr val="000000"/>
                </a:solidFill>
                <a:effectLst/>
                <a:latin typeface="Calibri" panose="020F0502020204030204" pitchFamily="34" charset="0"/>
                <a:ea typeface="Calibri" panose="020F0502020204030204" pitchFamily="34" charset="0"/>
              </a:rPr>
              <a:t>be reproduced or distributed </a:t>
            </a:r>
            <a:r>
              <a:rPr lang="en-US" sz="800" dirty="0">
                <a:effectLst/>
                <a:latin typeface="Calibri" panose="020F0502020204030204" pitchFamily="34" charset="0"/>
                <a:ea typeface="Calibri" panose="020F0502020204030204" pitchFamily="34" charset="0"/>
              </a:rPr>
              <a:t>by member state associations for teaching and training purposes. Distribution to the public is prohibited </a:t>
            </a:r>
            <a:r>
              <a:rPr lang="en-US" sz="800" dirty="0">
                <a:solidFill>
                  <a:srgbClr val="000000"/>
                </a:solidFill>
                <a:effectLst/>
                <a:latin typeface="Calibri" panose="020F0502020204030204" pitchFamily="34" charset="0"/>
                <a:ea typeface="Calibri" panose="020F0502020204030204" pitchFamily="34" charset="0"/>
              </a:rPr>
              <a:t>without </a:t>
            </a:r>
            <a:r>
              <a:rPr lang="en-US" sz="800" dirty="0">
                <a:effectLst/>
                <a:latin typeface="Calibri" panose="020F0502020204030204" pitchFamily="34" charset="0"/>
                <a:ea typeface="Calibri" panose="020F0502020204030204" pitchFamily="34" charset="0"/>
              </a:rPr>
              <a:t>the </a:t>
            </a:r>
            <a:r>
              <a:rPr lang="en-US" sz="800" dirty="0">
                <a:solidFill>
                  <a:srgbClr val="000000"/>
                </a:solidFill>
                <a:effectLst/>
                <a:latin typeface="Calibri" panose="020F0502020204030204" pitchFamily="34" charset="0"/>
                <a:ea typeface="Calibri" panose="020F0502020204030204" pitchFamily="34" charset="0"/>
              </a:rPr>
              <a:t>express written consent from the NFHS.</a:t>
            </a:r>
            <a:r>
              <a:rPr lang="en-US" sz="800" dirty="0">
                <a:effectLst/>
                <a:latin typeface="Calibri" panose="020F0502020204030204" pitchFamily="34" charset="0"/>
                <a:ea typeface="Calibri" panose="020F0502020204030204" pitchFamily="34" charset="0"/>
              </a:rPr>
              <a:t> Please contact Davis Whitfield, COO at </a:t>
            </a:r>
            <a:r>
              <a:rPr lang="en-US" sz="800" u="sng" dirty="0">
                <a:solidFill>
                  <a:srgbClr val="0000FF"/>
                </a:solidFill>
                <a:effectLst/>
                <a:latin typeface="Calibri" panose="020F0502020204030204" pitchFamily="34" charset="0"/>
                <a:ea typeface="Calibri" panose="020F0502020204030204" pitchFamily="34" charset="0"/>
                <a:hlinkClick r:id="rId4"/>
              </a:rPr>
              <a:t>dwhitfield@nfhs.org</a:t>
            </a:r>
            <a:r>
              <a:rPr lang="en-US" sz="800" dirty="0">
                <a:effectLst/>
                <a:latin typeface="Calibri" panose="020F0502020204030204" pitchFamily="34" charset="0"/>
                <a:ea typeface="Calibri" panose="020F0502020204030204" pitchFamily="34" charset="0"/>
              </a:rPr>
              <a:t> with requests.</a:t>
            </a: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1054856" y="1950045"/>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642856" y="1950045"/>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lvl1pPr>
              <a:defRPr/>
            </a:lvl1pPr>
          </a:lstStyle>
          <a:p>
            <a:pPr>
              <a:defRPr/>
            </a:pPr>
            <a:fld id="{757713DC-30C4-4EB6-933B-B35831C7F715}" type="datetimeFigureOut">
              <a:rPr lang="en-US"/>
              <a:pPr>
                <a:defRPr/>
              </a:pPr>
              <a:t>5/31/2023</a:t>
            </a:fld>
            <a:endParaRPr lang="en-US"/>
          </a:p>
        </p:txBody>
      </p:sp>
      <p:sp>
        <p:nvSpPr>
          <p:cNvPr id="6" name="Footer Placeholder 5"/>
          <p:cNvSpPr>
            <a:spLocks noGrp="1"/>
          </p:cNvSpPr>
          <p:nvPr>
            <p:ph type="ftr" sz="quarter" idx="11"/>
          </p:nvPr>
        </p:nvSpPr>
        <p:spPr/>
        <p:txBody>
          <a:bodyPr/>
          <a:lstStyle>
            <a:lvl1pPr>
              <a:defRPr/>
            </a:lvl1pPr>
          </a:lstStyle>
          <a:p>
            <a:pPr>
              <a:defRPr/>
            </a:pPr>
            <a:endParaRPr lang="en-US"/>
          </a:p>
        </p:txBody>
      </p:sp>
      <p:sp>
        <p:nvSpPr>
          <p:cNvPr id="7" name="Slide Number Placeholder 6"/>
          <p:cNvSpPr>
            <a:spLocks noGrp="1"/>
          </p:cNvSpPr>
          <p:nvPr>
            <p:ph type="sldNum" sz="quarter" idx="12"/>
          </p:nvPr>
        </p:nvSpPr>
        <p:spPr/>
        <p:txBody>
          <a:bodyPr/>
          <a:lstStyle>
            <a:lvl1pPr>
              <a:defRPr/>
            </a:lvl1pPr>
          </a:lstStyle>
          <a:p>
            <a:pPr>
              <a:defRPr/>
            </a:pPr>
            <a:fld id="{C431FA01-9D33-4534-80B3-5D3504E709E0}"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1_Title Slide">
    <p:spTree>
      <p:nvGrpSpPr>
        <p:cNvPr id="1" name=""/>
        <p:cNvGrpSpPr/>
        <p:nvPr/>
      </p:nvGrpSpPr>
      <p:grpSpPr>
        <a:xfrm>
          <a:off x="0" y="0"/>
          <a:ext cx="0" cy="0"/>
          <a:chOff x="0" y="0"/>
          <a:chExt cx="0" cy="0"/>
        </a:xfrm>
      </p:grpSpPr>
      <p:pic>
        <p:nvPicPr>
          <p:cNvPr id="4" name="Picture 16" descr="Students.jpg"/>
          <p:cNvPicPr>
            <a:picLocks noChangeAspect="1"/>
          </p:cNvPicPr>
          <p:nvPr userDrawn="1"/>
        </p:nvPicPr>
        <p:blipFill rotWithShape="1">
          <a:blip r:embed="rId2" cstate="print"/>
          <a:srcRect t="1465" b="23846"/>
          <a:stretch/>
        </p:blipFill>
        <p:spPr bwMode="auto">
          <a:xfrm>
            <a:off x="0" y="-1"/>
            <a:ext cx="12192000" cy="4416425"/>
          </a:xfrm>
          <a:prstGeom prst="rect">
            <a:avLst/>
          </a:prstGeom>
          <a:noFill/>
          <a:ln w="9525">
            <a:noFill/>
            <a:miter lim="800000"/>
            <a:headEnd/>
            <a:tailEnd/>
          </a:ln>
        </p:spPr>
      </p:pic>
      <p:sp>
        <p:nvSpPr>
          <p:cNvPr id="5" name="Rectangle 4"/>
          <p:cNvSpPr/>
          <p:nvPr userDrawn="1"/>
        </p:nvSpPr>
        <p:spPr>
          <a:xfrm>
            <a:off x="0" y="2809876"/>
            <a:ext cx="12192000" cy="1609725"/>
          </a:xfrm>
          <a:prstGeom prst="rect">
            <a:avLst/>
          </a:prstGeom>
          <a:solidFill>
            <a:schemeClr val="tx1">
              <a:alpha val="9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6" name="Rectangle 5"/>
          <p:cNvSpPr/>
          <p:nvPr userDrawn="1"/>
        </p:nvSpPr>
        <p:spPr>
          <a:xfrm>
            <a:off x="2743200" y="4416425"/>
            <a:ext cx="9448800" cy="420688"/>
          </a:xfrm>
          <a:prstGeom prst="rect">
            <a:avLst/>
          </a:prstGeom>
          <a:solidFill>
            <a:srgbClr val="D5003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7" name="Rectangle 6"/>
          <p:cNvSpPr/>
          <p:nvPr userDrawn="1"/>
        </p:nvSpPr>
        <p:spPr>
          <a:xfrm rot="10800000">
            <a:off x="2233084" y="4416426"/>
            <a:ext cx="508000" cy="2441575"/>
          </a:xfrm>
          <a:prstGeom prst="rect">
            <a:avLst/>
          </a:prstGeom>
          <a:gradFill flip="none" rotWithShape="1">
            <a:gsLst>
              <a:gs pos="0">
                <a:schemeClr val="tx1">
                  <a:tint val="44500"/>
                  <a:satMod val="160000"/>
                  <a:alpha val="0"/>
                </a:schemeClr>
              </a:gs>
              <a:gs pos="100000">
                <a:schemeClr val="tx1">
                  <a:tint val="23500"/>
                  <a:satMod val="160000"/>
                </a:scheme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gradFill flip="none" rotWithShape="1">
                <a:gsLst>
                  <a:gs pos="0">
                    <a:schemeClr val="lt1">
                      <a:shade val="30000"/>
                      <a:satMod val="115000"/>
                    </a:schemeClr>
                  </a:gs>
                  <a:gs pos="50000">
                    <a:schemeClr val="lt1">
                      <a:shade val="67500"/>
                      <a:satMod val="115000"/>
                    </a:schemeClr>
                  </a:gs>
                  <a:gs pos="100000">
                    <a:schemeClr val="lt1">
                      <a:shade val="100000"/>
                      <a:satMod val="115000"/>
                    </a:schemeClr>
                  </a:gs>
                </a:gsLst>
                <a:lin ang="10800000" scaled="1"/>
                <a:tileRect/>
              </a:gradFill>
            </a:endParaRPr>
          </a:p>
        </p:txBody>
      </p:sp>
      <p:sp>
        <p:nvSpPr>
          <p:cNvPr id="9" name="TextBox 8"/>
          <p:cNvSpPr txBox="1"/>
          <p:nvPr userDrawn="1"/>
        </p:nvSpPr>
        <p:spPr>
          <a:xfrm>
            <a:off x="428131" y="4646730"/>
            <a:ext cx="1830950" cy="430887"/>
          </a:xfrm>
          <a:prstGeom prst="rect">
            <a:avLst/>
          </a:prstGeom>
          <a:noFill/>
        </p:spPr>
        <p:txBody>
          <a:bodyPr wrap="none">
            <a:spAutoFit/>
          </a:bodyPr>
          <a:lstStyle/>
          <a:p>
            <a:pPr algn="ctr">
              <a:defRPr/>
            </a:pPr>
            <a:r>
              <a:rPr lang="en-US" sz="1100" dirty="0">
                <a:solidFill>
                  <a:srgbClr val="00205B"/>
                </a:solidFill>
                <a:latin typeface="+mn-lt"/>
                <a:cs typeface="Arial" charset="0"/>
              </a:rPr>
              <a:t>National Federation of State </a:t>
            </a:r>
          </a:p>
          <a:p>
            <a:pPr algn="ctr">
              <a:defRPr/>
            </a:pPr>
            <a:r>
              <a:rPr lang="en-US" sz="1100" dirty="0">
                <a:solidFill>
                  <a:srgbClr val="00205B"/>
                </a:solidFill>
                <a:latin typeface="+mn-lt"/>
                <a:cs typeface="Arial" charset="0"/>
              </a:rPr>
              <a:t>High School Associations</a:t>
            </a:r>
          </a:p>
        </p:txBody>
      </p:sp>
      <p:sp>
        <p:nvSpPr>
          <p:cNvPr id="2" name="Title 1"/>
          <p:cNvSpPr>
            <a:spLocks noGrp="1"/>
          </p:cNvSpPr>
          <p:nvPr>
            <p:ph type="ctrTitle"/>
          </p:nvPr>
        </p:nvSpPr>
        <p:spPr>
          <a:xfrm>
            <a:off x="609600" y="3091816"/>
            <a:ext cx="11297920" cy="1241425"/>
          </a:xfrm>
        </p:spPr>
        <p:txBody>
          <a:bodyPr>
            <a:noAutofit/>
          </a:bodyPr>
          <a:lstStyle>
            <a:lvl1pPr algn="l">
              <a:lnSpc>
                <a:spcPts val="3800"/>
              </a:lnSpc>
              <a:defRPr sz="4600" b="1" cap="all" spc="0" baseline="0">
                <a:solidFill>
                  <a:schemeClr val="bg1"/>
                </a:solidFill>
                <a:latin typeface="+mj-lt"/>
              </a:defRPr>
            </a:lvl1pPr>
          </a:lstStyle>
          <a:p>
            <a:r>
              <a:rPr lang="en-US"/>
              <a:t>Click to edit Master title style</a:t>
            </a:r>
            <a:endParaRPr lang="en-US" dirty="0"/>
          </a:p>
        </p:txBody>
      </p:sp>
      <p:pic>
        <p:nvPicPr>
          <p:cNvPr id="10" name="Picture 9" descr="A picture containing drawing&#10;&#10;Description automatically generated">
            <a:extLst>
              <a:ext uri="{FF2B5EF4-FFF2-40B4-BE49-F238E27FC236}">
                <a16:creationId xmlns:a16="http://schemas.microsoft.com/office/drawing/2014/main" id="{AD8B593B-5C78-4CBD-9F38-16959FD79D16}"/>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25395" y="5181983"/>
            <a:ext cx="1236422" cy="1444752"/>
          </a:xfrm>
          <a:prstGeom prst="rect">
            <a:avLst/>
          </a:prstGeom>
        </p:spPr>
      </p:pic>
      <p:sp>
        <p:nvSpPr>
          <p:cNvPr id="11" name="Subtitle 2">
            <a:extLst>
              <a:ext uri="{FF2B5EF4-FFF2-40B4-BE49-F238E27FC236}">
                <a16:creationId xmlns:a16="http://schemas.microsoft.com/office/drawing/2014/main" id="{1690102E-0812-409A-980D-CA0EAEA5F3C3}"/>
              </a:ext>
            </a:extLst>
          </p:cNvPr>
          <p:cNvSpPr>
            <a:spLocks noGrp="1"/>
          </p:cNvSpPr>
          <p:nvPr>
            <p:ph type="subTitle" idx="1"/>
          </p:nvPr>
        </p:nvSpPr>
        <p:spPr>
          <a:xfrm>
            <a:off x="3180080" y="5034279"/>
            <a:ext cx="8829040" cy="1280795"/>
          </a:xfrm>
        </p:spPr>
        <p:txBody>
          <a:bodyPr/>
          <a:lstStyle>
            <a:lvl1pPr marL="0" indent="0" algn="l">
              <a:buNone/>
              <a:defRPr sz="24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
        <p:nvSpPr>
          <p:cNvPr id="12" name="Rectangle 1">
            <a:extLst>
              <a:ext uri="{FF2B5EF4-FFF2-40B4-BE49-F238E27FC236}">
                <a16:creationId xmlns:a16="http://schemas.microsoft.com/office/drawing/2014/main" id="{62950CF6-523C-4B70-A322-E32A7CB68A52}"/>
              </a:ext>
            </a:extLst>
          </p:cNvPr>
          <p:cNvSpPr>
            <a:spLocks noChangeArrowheads="1"/>
          </p:cNvSpPr>
          <p:nvPr userDrawn="1"/>
        </p:nvSpPr>
        <p:spPr bwMode="auto">
          <a:xfrm>
            <a:off x="3180079" y="6385453"/>
            <a:ext cx="7726045"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a:r>
              <a:rPr lang="en-US" sz="800" dirty="0">
                <a:solidFill>
                  <a:srgbClr val="000000"/>
                </a:solidFill>
                <a:effectLst/>
                <a:latin typeface="Calibri" panose="020F0502020204030204" pitchFamily="34" charset="0"/>
                <a:ea typeface="Calibri" panose="020F0502020204030204" pitchFamily="34" charset="0"/>
              </a:rPr>
              <a:t>Copyright© 2022 National Federation of State High School Associations. All Rights Reserved.</a:t>
            </a:r>
            <a:endParaRPr lang="en-US" sz="800" dirty="0">
              <a:effectLst/>
              <a:latin typeface="Calibri" panose="020F0502020204030204" pitchFamily="34" charset="0"/>
              <a:ea typeface="Calibri" panose="020F0502020204030204" pitchFamily="34" charset="0"/>
            </a:endParaRPr>
          </a:p>
          <a:p>
            <a:pPr marL="0" marR="0"/>
            <a:r>
              <a:rPr lang="en-US" sz="800" dirty="0">
                <a:solidFill>
                  <a:srgbClr val="000000"/>
                </a:solidFill>
                <a:effectLst/>
                <a:latin typeface="Calibri" panose="020F0502020204030204" pitchFamily="34" charset="0"/>
                <a:ea typeface="Calibri" panose="020F0502020204030204" pitchFamily="34" charset="0"/>
              </a:rPr>
              <a:t>This copyrighted </a:t>
            </a:r>
            <a:r>
              <a:rPr lang="en-US" sz="800" dirty="0">
                <a:effectLst/>
                <a:latin typeface="Calibri" panose="020F0502020204030204" pitchFamily="34" charset="0"/>
                <a:ea typeface="Calibri" panose="020F0502020204030204" pitchFamily="34" charset="0"/>
              </a:rPr>
              <a:t>power point</a:t>
            </a:r>
            <a:r>
              <a:rPr lang="en-US" sz="800" dirty="0">
                <a:solidFill>
                  <a:srgbClr val="000000"/>
                </a:solidFill>
                <a:effectLst/>
                <a:latin typeface="Calibri" panose="020F0502020204030204" pitchFamily="34" charset="0"/>
                <a:ea typeface="Calibri" panose="020F0502020204030204" pitchFamily="34" charset="0"/>
              </a:rPr>
              <a:t> is presented by the NFHS. </a:t>
            </a:r>
            <a:r>
              <a:rPr lang="en-US" sz="800" dirty="0">
                <a:effectLst/>
                <a:latin typeface="Calibri" panose="020F0502020204030204" pitchFamily="34" charset="0"/>
                <a:ea typeface="Calibri" panose="020F0502020204030204" pitchFamily="34" charset="0"/>
              </a:rPr>
              <a:t>This m</a:t>
            </a:r>
            <a:r>
              <a:rPr lang="en-US" sz="800" dirty="0">
                <a:solidFill>
                  <a:srgbClr val="000000"/>
                </a:solidFill>
                <a:effectLst/>
                <a:latin typeface="Calibri" panose="020F0502020204030204" pitchFamily="34" charset="0"/>
                <a:ea typeface="Calibri" panose="020F0502020204030204" pitchFamily="34" charset="0"/>
              </a:rPr>
              <a:t>aterial shall </a:t>
            </a:r>
            <a:r>
              <a:rPr lang="en-US" sz="800" dirty="0">
                <a:effectLst/>
                <a:latin typeface="Calibri" panose="020F0502020204030204" pitchFamily="34" charset="0"/>
                <a:ea typeface="Calibri" panose="020F0502020204030204" pitchFamily="34" charset="0"/>
              </a:rPr>
              <a:t>only </a:t>
            </a:r>
            <a:r>
              <a:rPr lang="en-US" sz="800" dirty="0">
                <a:solidFill>
                  <a:srgbClr val="000000"/>
                </a:solidFill>
                <a:effectLst/>
                <a:latin typeface="Calibri" panose="020F0502020204030204" pitchFamily="34" charset="0"/>
                <a:ea typeface="Calibri" panose="020F0502020204030204" pitchFamily="34" charset="0"/>
              </a:rPr>
              <a:t>be reproduced or distributed </a:t>
            </a:r>
            <a:r>
              <a:rPr lang="en-US" sz="800" dirty="0">
                <a:effectLst/>
                <a:latin typeface="Calibri" panose="020F0502020204030204" pitchFamily="34" charset="0"/>
                <a:ea typeface="Calibri" panose="020F0502020204030204" pitchFamily="34" charset="0"/>
              </a:rPr>
              <a:t>by member state associations for teaching and training purposes. Distribution to the public is prohibited </a:t>
            </a:r>
            <a:r>
              <a:rPr lang="en-US" sz="800" dirty="0">
                <a:solidFill>
                  <a:srgbClr val="000000"/>
                </a:solidFill>
                <a:effectLst/>
                <a:latin typeface="Calibri" panose="020F0502020204030204" pitchFamily="34" charset="0"/>
                <a:ea typeface="Calibri" panose="020F0502020204030204" pitchFamily="34" charset="0"/>
              </a:rPr>
              <a:t>without </a:t>
            </a:r>
            <a:r>
              <a:rPr lang="en-US" sz="800" dirty="0">
                <a:effectLst/>
                <a:latin typeface="Calibri" panose="020F0502020204030204" pitchFamily="34" charset="0"/>
                <a:ea typeface="Calibri" panose="020F0502020204030204" pitchFamily="34" charset="0"/>
              </a:rPr>
              <a:t>the </a:t>
            </a:r>
            <a:r>
              <a:rPr lang="en-US" sz="800" dirty="0">
                <a:solidFill>
                  <a:srgbClr val="000000"/>
                </a:solidFill>
                <a:effectLst/>
                <a:latin typeface="Calibri" panose="020F0502020204030204" pitchFamily="34" charset="0"/>
                <a:ea typeface="Calibri" panose="020F0502020204030204" pitchFamily="34" charset="0"/>
              </a:rPr>
              <a:t>express written consent from the NFHS.</a:t>
            </a:r>
            <a:r>
              <a:rPr lang="en-US" sz="800" dirty="0">
                <a:effectLst/>
                <a:latin typeface="Calibri" panose="020F0502020204030204" pitchFamily="34" charset="0"/>
                <a:ea typeface="Calibri" panose="020F0502020204030204" pitchFamily="34" charset="0"/>
              </a:rPr>
              <a:t> Please contact Davis Whitfield, COO at </a:t>
            </a:r>
            <a:r>
              <a:rPr lang="en-US" sz="800" u="sng" dirty="0">
                <a:solidFill>
                  <a:srgbClr val="0000FF"/>
                </a:solidFill>
                <a:effectLst/>
                <a:latin typeface="Calibri" panose="020F0502020204030204" pitchFamily="34" charset="0"/>
                <a:ea typeface="Calibri" panose="020F0502020204030204" pitchFamily="34" charset="0"/>
                <a:hlinkClick r:id="rId4"/>
              </a:rPr>
              <a:t>dwhitfield@nfhs.org</a:t>
            </a:r>
            <a:r>
              <a:rPr lang="en-US" sz="800" dirty="0">
                <a:effectLst/>
                <a:latin typeface="Calibri" panose="020F0502020204030204" pitchFamily="34" charset="0"/>
                <a:ea typeface="Calibri" panose="020F0502020204030204" pitchFamily="34" charset="0"/>
              </a:rPr>
              <a:t> with requests.</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pic>
        <p:nvPicPr>
          <p:cNvPr id="4" name="Picture 16" descr="Students.jpg">
            <a:extLst>
              <a:ext uri="{FF2B5EF4-FFF2-40B4-BE49-F238E27FC236}">
                <a16:creationId xmlns:a16="http://schemas.microsoft.com/office/drawing/2014/main" id="{05776A87-DE02-4380-BE4E-590E16FBA8E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t="1465" b="23846"/>
          <a:stretch>
            <a:fillRect/>
          </a:stretch>
        </p:blipFill>
        <p:spPr bwMode="auto">
          <a:xfrm>
            <a:off x="0" y="0"/>
            <a:ext cx="12192000" cy="4416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4">
            <a:extLst>
              <a:ext uri="{FF2B5EF4-FFF2-40B4-BE49-F238E27FC236}">
                <a16:creationId xmlns:a16="http://schemas.microsoft.com/office/drawing/2014/main" id="{ED626804-AA01-4FAD-9DBF-862D8D06B530}"/>
              </a:ext>
            </a:extLst>
          </p:cNvPr>
          <p:cNvSpPr/>
          <p:nvPr/>
        </p:nvSpPr>
        <p:spPr>
          <a:xfrm>
            <a:off x="0" y="2809875"/>
            <a:ext cx="12192000" cy="1609725"/>
          </a:xfrm>
          <a:prstGeom prst="rect">
            <a:avLst/>
          </a:prstGeom>
          <a:solidFill>
            <a:schemeClr val="tx1">
              <a:alpha val="9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6" name="Rectangle 5">
            <a:extLst>
              <a:ext uri="{FF2B5EF4-FFF2-40B4-BE49-F238E27FC236}">
                <a16:creationId xmlns:a16="http://schemas.microsoft.com/office/drawing/2014/main" id="{8D4A1101-CBFA-42B8-AF37-78C782D74FB4}"/>
              </a:ext>
            </a:extLst>
          </p:cNvPr>
          <p:cNvSpPr/>
          <p:nvPr/>
        </p:nvSpPr>
        <p:spPr>
          <a:xfrm>
            <a:off x="2743200" y="4416425"/>
            <a:ext cx="9448800" cy="4206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7" name="Rectangle 6">
            <a:extLst>
              <a:ext uri="{FF2B5EF4-FFF2-40B4-BE49-F238E27FC236}">
                <a16:creationId xmlns:a16="http://schemas.microsoft.com/office/drawing/2014/main" id="{F65492F5-F652-4AFF-99F3-B39DF0201FE9}"/>
              </a:ext>
            </a:extLst>
          </p:cNvPr>
          <p:cNvSpPr/>
          <p:nvPr/>
        </p:nvSpPr>
        <p:spPr>
          <a:xfrm rot="10800000">
            <a:off x="2233613" y="4416425"/>
            <a:ext cx="508000" cy="2441575"/>
          </a:xfrm>
          <a:prstGeom prst="rect">
            <a:avLst/>
          </a:prstGeom>
          <a:gradFill flip="none" rotWithShape="1">
            <a:gsLst>
              <a:gs pos="0">
                <a:schemeClr val="tx1">
                  <a:tint val="44500"/>
                  <a:satMod val="160000"/>
                  <a:alpha val="0"/>
                </a:schemeClr>
              </a:gs>
              <a:gs pos="100000">
                <a:schemeClr val="tx1">
                  <a:tint val="23500"/>
                  <a:satMod val="160000"/>
                </a:scheme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gradFill flip="none" rotWithShape="1">
                <a:gsLst>
                  <a:gs pos="0">
                    <a:schemeClr val="lt1">
                      <a:shade val="30000"/>
                      <a:satMod val="115000"/>
                    </a:schemeClr>
                  </a:gs>
                  <a:gs pos="50000">
                    <a:schemeClr val="lt1">
                      <a:shade val="67500"/>
                      <a:satMod val="115000"/>
                    </a:schemeClr>
                  </a:gs>
                  <a:gs pos="100000">
                    <a:schemeClr val="lt1">
                      <a:shade val="100000"/>
                      <a:satMod val="115000"/>
                    </a:schemeClr>
                  </a:gs>
                </a:gsLst>
                <a:lin ang="10800000" scaled="1"/>
                <a:tileRect/>
              </a:gradFill>
            </a:endParaRPr>
          </a:p>
        </p:txBody>
      </p:sp>
      <p:sp>
        <p:nvSpPr>
          <p:cNvPr id="8" name="TextBox 22">
            <a:extLst>
              <a:ext uri="{FF2B5EF4-FFF2-40B4-BE49-F238E27FC236}">
                <a16:creationId xmlns:a16="http://schemas.microsoft.com/office/drawing/2014/main" id="{A9D18706-4BDE-4282-9907-004B987D0889}"/>
              </a:ext>
            </a:extLst>
          </p:cNvPr>
          <p:cNvSpPr txBox="1">
            <a:spLocks noChangeArrowheads="1"/>
          </p:cNvSpPr>
          <p:nvPr/>
        </p:nvSpPr>
        <p:spPr bwMode="auto">
          <a:xfrm>
            <a:off x="428625" y="4646613"/>
            <a:ext cx="1830388" cy="430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US" altLang="en-US" sz="1100">
                <a:solidFill>
                  <a:srgbClr val="00205B"/>
                </a:solidFill>
                <a:latin typeface="Calibri" panose="020F0502020204030204" pitchFamily="34" charset="0"/>
              </a:rPr>
              <a:t>National Federation of State </a:t>
            </a:r>
          </a:p>
          <a:p>
            <a:pPr algn="ctr" eaLnBrk="1" hangingPunct="1"/>
            <a:r>
              <a:rPr lang="en-US" altLang="en-US" sz="1100">
                <a:solidFill>
                  <a:srgbClr val="00205B"/>
                </a:solidFill>
                <a:latin typeface="Calibri" panose="020F0502020204030204" pitchFamily="34" charset="0"/>
              </a:rPr>
              <a:t>High School Associations</a:t>
            </a:r>
          </a:p>
        </p:txBody>
      </p:sp>
      <p:pic>
        <p:nvPicPr>
          <p:cNvPr id="9" name="Picture 23">
            <a:extLst>
              <a:ext uri="{FF2B5EF4-FFF2-40B4-BE49-F238E27FC236}">
                <a16:creationId xmlns:a16="http://schemas.microsoft.com/office/drawing/2014/main" id="{769A6EE4-7B2A-4A1F-9D78-2ABD8DC0C35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20725" y="5183188"/>
            <a:ext cx="1235075" cy="1444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a:off x="609600" y="3091816"/>
            <a:ext cx="11297920" cy="1241425"/>
          </a:xfrm>
        </p:spPr>
        <p:txBody>
          <a:bodyPr>
            <a:noAutofit/>
          </a:bodyPr>
          <a:lstStyle>
            <a:lvl1pPr algn="l">
              <a:lnSpc>
                <a:spcPts val="3800"/>
              </a:lnSpc>
              <a:defRPr sz="4600" b="1" cap="all" spc="0" baseline="0">
                <a:solidFill>
                  <a:schemeClr val="bg1"/>
                </a:solidFill>
                <a:latin typeface="+mj-lt"/>
              </a:defRPr>
            </a:lvl1pPr>
          </a:lstStyle>
          <a:p>
            <a:r>
              <a:rPr lang="en-US"/>
              <a:t>Click to edit Master title style</a:t>
            </a:r>
            <a:endParaRPr lang="en-US" dirty="0"/>
          </a:p>
        </p:txBody>
      </p:sp>
      <p:sp>
        <p:nvSpPr>
          <p:cNvPr id="10" name="Subtitle 2">
            <a:extLst>
              <a:ext uri="{FF2B5EF4-FFF2-40B4-BE49-F238E27FC236}">
                <a16:creationId xmlns:a16="http://schemas.microsoft.com/office/drawing/2014/main" id="{E918E462-302D-415E-93C9-9F7D1D1B5B8B}"/>
              </a:ext>
            </a:extLst>
          </p:cNvPr>
          <p:cNvSpPr>
            <a:spLocks noGrp="1"/>
          </p:cNvSpPr>
          <p:nvPr>
            <p:ph type="subTitle" idx="1"/>
          </p:nvPr>
        </p:nvSpPr>
        <p:spPr>
          <a:xfrm>
            <a:off x="3180080" y="5034279"/>
            <a:ext cx="8829040" cy="1280795"/>
          </a:xfrm>
        </p:spPr>
        <p:txBody>
          <a:bodyPr/>
          <a:lstStyle>
            <a:lvl1pPr marL="0" indent="0" algn="l">
              <a:buNone/>
              <a:defRPr sz="24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11" name="Rectangle 1">
            <a:extLst>
              <a:ext uri="{FF2B5EF4-FFF2-40B4-BE49-F238E27FC236}">
                <a16:creationId xmlns:a16="http://schemas.microsoft.com/office/drawing/2014/main" id="{FE1AD314-4C5A-4166-9AE6-A5360E8EBDC9}"/>
              </a:ext>
            </a:extLst>
          </p:cNvPr>
          <p:cNvSpPr>
            <a:spLocks noChangeArrowheads="1"/>
          </p:cNvSpPr>
          <p:nvPr userDrawn="1"/>
        </p:nvSpPr>
        <p:spPr bwMode="auto">
          <a:xfrm>
            <a:off x="3180079" y="6385453"/>
            <a:ext cx="7726045"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a:r>
              <a:rPr lang="en-US" sz="800" dirty="0">
                <a:solidFill>
                  <a:srgbClr val="000000"/>
                </a:solidFill>
                <a:effectLst/>
                <a:latin typeface="Calibri" panose="020F0502020204030204" pitchFamily="34" charset="0"/>
                <a:ea typeface="Calibri" panose="020F0502020204030204" pitchFamily="34" charset="0"/>
              </a:rPr>
              <a:t>Copyright© 2022 National Federation of State High School Associations. All Rights Reserved.</a:t>
            </a:r>
            <a:endParaRPr lang="en-US" sz="800" dirty="0">
              <a:effectLst/>
              <a:latin typeface="Calibri" panose="020F0502020204030204" pitchFamily="34" charset="0"/>
              <a:ea typeface="Calibri" panose="020F0502020204030204" pitchFamily="34" charset="0"/>
            </a:endParaRPr>
          </a:p>
          <a:p>
            <a:pPr marL="0" marR="0"/>
            <a:r>
              <a:rPr lang="en-US" sz="800" dirty="0">
                <a:solidFill>
                  <a:srgbClr val="000000"/>
                </a:solidFill>
                <a:effectLst/>
                <a:latin typeface="Calibri" panose="020F0502020204030204" pitchFamily="34" charset="0"/>
                <a:ea typeface="Calibri" panose="020F0502020204030204" pitchFamily="34" charset="0"/>
              </a:rPr>
              <a:t>This copyrighted </a:t>
            </a:r>
            <a:r>
              <a:rPr lang="en-US" sz="800" dirty="0">
                <a:effectLst/>
                <a:latin typeface="Calibri" panose="020F0502020204030204" pitchFamily="34" charset="0"/>
                <a:ea typeface="Calibri" panose="020F0502020204030204" pitchFamily="34" charset="0"/>
              </a:rPr>
              <a:t>power point</a:t>
            </a:r>
            <a:r>
              <a:rPr lang="en-US" sz="800" dirty="0">
                <a:solidFill>
                  <a:srgbClr val="000000"/>
                </a:solidFill>
                <a:effectLst/>
                <a:latin typeface="Calibri" panose="020F0502020204030204" pitchFamily="34" charset="0"/>
                <a:ea typeface="Calibri" panose="020F0502020204030204" pitchFamily="34" charset="0"/>
              </a:rPr>
              <a:t> is presented by the NFHS. </a:t>
            </a:r>
            <a:r>
              <a:rPr lang="en-US" sz="800" dirty="0">
                <a:effectLst/>
                <a:latin typeface="Calibri" panose="020F0502020204030204" pitchFamily="34" charset="0"/>
                <a:ea typeface="Calibri" panose="020F0502020204030204" pitchFamily="34" charset="0"/>
              </a:rPr>
              <a:t>This m</a:t>
            </a:r>
            <a:r>
              <a:rPr lang="en-US" sz="800" dirty="0">
                <a:solidFill>
                  <a:srgbClr val="000000"/>
                </a:solidFill>
                <a:effectLst/>
                <a:latin typeface="Calibri" panose="020F0502020204030204" pitchFamily="34" charset="0"/>
                <a:ea typeface="Calibri" panose="020F0502020204030204" pitchFamily="34" charset="0"/>
              </a:rPr>
              <a:t>aterial shall </a:t>
            </a:r>
            <a:r>
              <a:rPr lang="en-US" sz="800" dirty="0">
                <a:effectLst/>
                <a:latin typeface="Calibri" panose="020F0502020204030204" pitchFamily="34" charset="0"/>
                <a:ea typeface="Calibri" panose="020F0502020204030204" pitchFamily="34" charset="0"/>
              </a:rPr>
              <a:t>only </a:t>
            </a:r>
            <a:r>
              <a:rPr lang="en-US" sz="800" dirty="0">
                <a:solidFill>
                  <a:srgbClr val="000000"/>
                </a:solidFill>
                <a:effectLst/>
                <a:latin typeface="Calibri" panose="020F0502020204030204" pitchFamily="34" charset="0"/>
                <a:ea typeface="Calibri" panose="020F0502020204030204" pitchFamily="34" charset="0"/>
              </a:rPr>
              <a:t>be reproduced or distributed </a:t>
            </a:r>
            <a:r>
              <a:rPr lang="en-US" sz="800" dirty="0">
                <a:effectLst/>
                <a:latin typeface="Calibri" panose="020F0502020204030204" pitchFamily="34" charset="0"/>
                <a:ea typeface="Calibri" panose="020F0502020204030204" pitchFamily="34" charset="0"/>
              </a:rPr>
              <a:t>by member state associations for teaching and training purposes. Distribution to the public is prohibited </a:t>
            </a:r>
            <a:r>
              <a:rPr lang="en-US" sz="800" dirty="0">
                <a:solidFill>
                  <a:srgbClr val="000000"/>
                </a:solidFill>
                <a:effectLst/>
                <a:latin typeface="Calibri" panose="020F0502020204030204" pitchFamily="34" charset="0"/>
                <a:ea typeface="Calibri" panose="020F0502020204030204" pitchFamily="34" charset="0"/>
              </a:rPr>
              <a:t>without </a:t>
            </a:r>
            <a:r>
              <a:rPr lang="en-US" sz="800" dirty="0">
                <a:effectLst/>
                <a:latin typeface="Calibri" panose="020F0502020204030204" pitchFamily="34" charset="0"/>
                <a:ea typeface="Calibri" panose="020F0502020204030204" pitchFamily="34" charset="0"/>
              </a:rPr>
              <a:t>the </a:t>
            </a:r>
            <a:r>
              <a:rPr lang="en-US" sz="800" dirty="0">
                <a:solidFill>
                  <a:srgbClr val="000000"/>
                </a:solidFill>
                <a:effectLst/>
                <a:latin typeface="Calibri" panose="020F0502020204030204" pitchFamily="34" charset="0"/>
                <a:ea typeface="Calibri" panose="020F0502020204030204" pitchFamily="34" charset="0"/>
              </a:rPr>
              <a:t>express written consent from the NFHS.</a:t>
            </a:r>
            <a:r>
              <a:rPr lang="en-US" sz="800" dirty="0">
                <a:effectLst/>
                <a:latin typeface="Calibri" panose="020F0502020204030204" pitchFamily="34" charset="0"/>
                <a:ea typeface="Calibri" panose="020F0502020204030204" pitchFamily="34" charset="0"/>
              </a:rPr>
              <a:t> Please contact Davis Whitfield, COO at </a:t>
            </a:r>
            <a:r>
              <a:rPr lang="en-US" sz="800" u="sng" dirty="0">
                <a:solidFill>
                  <a:srgbClr val="0000FF"/>
                </a:solidFill>
                <a:effectLst/>
                <a:latin typeface="Calibri" panose="020F0502020204030204" pitchFamily="34" charset="0"/>
                <a:ea typeface="Calibri" panose="020F0502020204030204" pitchFamily="34" charset="0"/>
                <a:hlinkClick r:id="rId4"/>
              </a:rPr>
              <a:t>dwhitfield@nfhs.org</a:t>
            </a:r>
            <a:r>
              <a:rPr lang="en-US" sz="800" dirty="0">
                <a:effectLst/>
                <a:latin typeface="Calibri" panose="020F0502020204030204" pitchFamily="34" charset="0"/>
                <a:ea typeface="Calibri" panose="020F0502020204030204" pitchFamily="34" charset="0"/>
              </a:rPr>
              <a:t> with requests.</a:t>
            </a:r>
          </a:p>
        </p:txBody>
      </p:sp>
    </p:spTree>
    <p:extLst>
      <p:ext uri="{BB962C8B-B14F-4D97-AF65-F5344CB8AC3E}">
        <p14:creationId xmlns:p14="http://schemas.microsoft.com/office/powerpoint/2010/main" val="414335598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1_Sporty Title Slide">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5777D9E9-DD30-40CF-B73C-3776F1E55E5B}"/>
              </a:ext>
            </a:extLst>
          </p:cNvPr>
          <p:cNvSpPr/>
          <p:nvPr/>
        </p:nvSpPr>
        <p:spPr>
          <a:xfrm>
            <a:off x="0" y="2809875"/>
            <a:ext cx="12192000" cy="1609725"/>
          </a:xfrm>
          <a:prstGeom prst="rect">
            <a:avLst/>
          </a:prstGeom>
          <a:solidFill>
            <a:schemeClr val="tx1">
              <a:alpha val="9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5" name="Rectangle 4">
            <a:extLst>
              <a:ext uri="{FF2B5EF4-FFF2-40B4-BE49-F238E27FC236}">
                <a16:creationId xmlns:a16="http://schemas.microsoft.com/office/drawing/2014/main" id="{674685B0-DD03-4184-AED9-FC1EC73FCC23}"/>
              </a:ext>
            </a:extLst>
          </p:cNvPr>
          <p:cNvSpPr/>
          <p:nvPr/>
        </p:nvSpPr>
        <p:spPr>
          <a:xfrm>
            <a:off x="2743200" y="4416425"/>
            <a:ext cx="9448800" cy="4206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6" name="Rectangle 5">
            <a:extLst>
              <a:ext uri="{FF2B5EF4-FFF2-40B4-BE49-F238E27FC236}">
                <a16:creationId xmlns:a16="http://schemas.microsoft.com/office/drawing/2014/main" id="{FDA3322D-8868-48DB-8A24-01B729D2C467}"/>
              </a:ext>
            </a:extLst>
          </p:cNvPr>
          <p:cNvSpPr/>
          <p:nvPr/>
        </p:nvSpPr>
        <p:spPr>
          <a:xfrm rot="10800000">
            <a:off x="2233613" y="4416425"/>
            <a:ext cx="508000" cy="2441575"/>
          </a:xfrm>
          <a:prstGeom prst="rect">
            <a:avLst/>
          </a:prstGeom>
          <a:gradFill flip="none" rotWithShape="1">
            <a:gsLst>
              <a:gs pos="0">
                <a:schemeClr val="tx1">
                  <a:tint val="44500"/>
                  <a:satMod val="160000"/>
                  <a:alpha val="0"/>
                </a:schemeClr>
              </a:gs>
              <a:gs pos="100000">
                <a:schemeClr val="tx1">
                  <a:tint val="23500"/>
                  <a:satMod val="160000"/>
                </a:scheme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gradFill flip="none" rotWithShape="1">
                <a:gsLst>
                  <a:gs pos="0">
                    <a:schemeClr val="lt1">
                      <a:shade val="30000"/>
                      <a:satMod val="115000"/>
                    </a:schemeClr>
                  </a:gs>
                  <a:gs pos="50000">
                    <a:schemeClr val="lt1">
                      <a:shade val="67500"/>
                      <a:satMod val="115000"/>
                    </a:schemeClr>
                  </a:gs>
                  <a:gs pos="100000">
                    <a:schemeClr val="lt1">
                      <a:shade val="100000"/>
                      <a:satMod val="115000"/>
                    </a:schemeClr>
                  </a:gs>
                </a:gsLst>
                <a:lin ang="10800000" scaled="1"/>
                <a:tileRect/>
              </a:gradFill>
            </a:endParaRPr>
          </a:p>
        </p:txBody>
      </p:sp>
      <p:sp>
        <p:nvSpPr>
          <p:cNvPr id="8" name="TextBox 22">
            <a:extLst>
              <a:ext uri="{FF2B5EF4-FFF2-40B4-BE49-F238E27FC236}">
                <a16:creationId xmlns:a16="http://schemas.microsoft.com/office/drawing/2014/main" id="{9681A93F-7594-43BF-A07F-5C28356179C8}"/>
              </a:ext>
            </a:extLst>
          </p:cNvPr>
          <p:cNvSpPr txBox="1">
            <a:spLocks noChangeArrowheads="1"/>
          </p:cNvSpPr>
          <p:nvPr/>
        </p:nvSpPr>
        <p:spPr bwMode="auto">
          <a:xfrm>
            <a:off x="428625" y="4646613"/>
            <a:ext cx="1830388" cy="430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US" altLang="en-US" sz="1100">
                <a:solidFill>
                  <a:srgbClr val="00205B"/>
                </a:solidFill>
                <a:latin typeface="Calibri" panose="020F0502020204030204" pitchFamily="34" charset="0"/>
              </a:rPr>
              <a:t>National Federation of State </a:t>
            </a:r>
          </a:p>
          <a:p>
            <a:pPr algn="ctr" eaLnBrk="1" hangingPunct="1"/>
            <a:r>
              <a:rPr lang="en-US" altLang="en-US" sz="1100">
                <a:solidFill>
                  <a:srgbClr val="00205B"/>
                </a:solidFill>
                <a:latin typeface="Calibri" panose="020F0502020204030204" pitchFamily="34" charset="0"/>
              </a:rPr>
              <a:t>High School Associations</a:t>
            </a:r>
          </a:p>
        </p:txBody>
      </p:sp>
      <p:pic>
        <p:nvPicPr>
          <p:cNvPr id="9" name="Picture 23">
            <a:extLst>
              <a:ext uri="{FF2B5EF4-FFF2-40B4-BE49-F238E27FC236}">
                <a16:creationId xmlns:a16="http://schemas.microsoft.com/office/drawing/2014/main" id="{B322712E-14D9-46D4-904A-6142ECD2F42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20725" y="5183188"/>
            <a:ext cx="1235075" cy="1444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a:off x="609600" y="3091816"/>
            <a:ext cx="11297920" cy="1241425"/>
          </a:xfrm>
        </p:spPr>
        <p:txBody>
          <a:bodyPr>
            <a:noAutofit/>
          </a:bodyPr>
          <a:lstStyle>
            <a:lvl1pPr algn="l">
              <a:lnSpc>
                <a:spcPts val="3800"/>
              </a:lnSpc>
              <a:defRPr sz="4600" b="1" cap="all" spc="0" baseline="0">
                <a:solidFill>
                  <a:schemeClr val="bg1"/>
                </a:solidFill>
                <a:latin typeface="+mj-lt"/>
              </a:defRPr>
            </a:lvl1pPr>
          </a:lstStyle>
          <a:p>
            <a:r>
              <a:rPr lang="en-US"/>
              <a:t>Click to edit Master title style</a:t>
            </a:r>
            <a:endParaRPr lang="en-US" dirty="0"/>
          </a:p>
        </p:txBody>
      </p:sp>
      <p:sp>
        <p:nvSpPr>
          <p:cNvPr id="10" name="Subtitle 2">
            <a:extLst>
              <a:ext uri="{FF2B5EF4-FFF2-40B4-BE49-F238E27FC236}">
                <a16:creationId xmlns:a16="http://schemas.microsoft.com/office/drawing/2014/main" id="{D3DA8BC8-177B-4C4F-B401-F26F429D2170}"/>
              </a:ext>
            </a:extLst>
          </p:cNvPr>
          <p:cNvSpPr>
            <a:spLocks noGrp="1"/>
          </p:cNvSpPr>
          <p:nvPr>
            <p:ph type="subTitle" idx="1"/>
          </p:nvPr>
        </p:nvSpPr>
        <p:spPr>
          <a:xfrm>
            <a:off x="3180080" y="5034279"/>
            <a:ext cx="8829040" cy="1280795"/>
          </a:xfrm>
        </p:spPr>
        <p:txBody>
          <a:bodyPr/>
          <a:lstStyle>
            <a:lvl1pPr marL="0" indent="0" algn="l">
              <a:buNone/>
              <a:defRPr sz="24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12" name="Rectangle 1">
            <a:extLst>
              <a:ext uri="{FF2B5EF4-FFF2-40B4-BE49-F238E27FC236}">
                <a16:creationId xmlns:a16="http://schemas.microsoft.com/office/drawing/2014/main" id="{039A748F-18E0-4EA9-AE27-3644DF0F94B0}"/>
              </a:ext>
            </a:extLst>
          </p:cNvPr>
          <p:cNvSpPr>
            <a:spLocks noChangeArrowheads="1"/>
          </p:cNvSpPr>
          <p:nvPr userDrawn="1"/>
        </p:nvSpPr>
        <p:spPr bwMode="auto">
          <a:xfrm>
            <a:off x="3180079" y="6385453"/>
            <a:ext cx="7726045"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a:r>
              <a:rPr lang="en-US" sz="800" dirty="0">
                <a:solidFill>
                  <a:srgbClr val="000000"/>
                </a:solidFill>
                <a:effectLst/>
                <a:latin typeface="Calibri" panose="020F0502020204030204" pitchFamily="34" charset="0"/>
                <a:ea typeface="Calibri" panose="020F0502020204030204" pitchFamily="34" charset="0"/>
              </a:rPr>
              <a:t>Copyright© 2022 National Federation of State High School Associations. All Rights Reserved.</a:t>
            </a:r>
            <a:endParaRPr lang="en-US" sz="800" dirty="0">
              <a:effectLst/>
              <a:latin typeface="Calibri" panose="020F0502020204030204" pitchFamily="34" charset="0"/>
              <a:ea typeface="Calibri" panose="020F0502020204030204" pitchFamily="34" charset="0"/>
            </a:endParaRPr>
          </a:p>
          <a:p>
            <a:pPr marL="0" marR="0"/>
            <a:r>
              <a:rPr lang="en-US" sz="800" dirty="0">
                <a:solidFill>
                  <a:srgbClr val="000000"/>
                </a:solidFill>
                <a:effectLst/>
                <a:latin typeface="Calibri" panose="020F0502020204030204" pitchFamily="34" charset="0"/>
                <a:ea typeface="Calibri" panose="020F0502020204030204" pitchFamily="34" charset="0"/>
              </a:rPr>
              <a:t>This copyrighted </a:t>
            </a:r>
            <a:r>
              <a:rPr lang="en-US" sz="800" dirty="0">
                <a:effectLst/>
                <a:latin typeface="Calibri" panose="020F0502020204030204" pitchFamily="34" charset="0"/>
                <a:ea typeface="Calibri" panose="020F0502020204030204" pitchFamily="34" charset="0"/>
              </a:rPr>
              <a:t>power point</a:t>
            </a:r>
            <a:r>
              <a:rPr lang="en-US" sz="800" dirty="0">
                <a:solidFill>
                  <a:srgbClr val="000000"/>
                </a:solidFill>
                <a:effectLst/>
                <a:latin typeface="Calibri" panose="020F0502020204030204" pitchFamily="34" charset="0"/>
                <a:ea typeface="Calibri" panose="020F0502020204030204" pitchFamily="34" charset="0"/>
              </a:rPr>
              <a:t> is presented by the NFHS. </a:t>
            </a:r>
            <a:r>
              <a:rPr lang="en-US" sz="800" dirty="0">
                <a:effectLst/>
                <a:latin typeface="Calibri" panose="020F0502020204030204" pitchFamily="34" charset="0"/>
                <a:ea typeface="Calibri" panose="020F0502020204030204" pitchFamily="34" charset="0"/>
              </a:rPr>
              <a:t>This m</a:t>
            </a:r>
            <a:r>
              <a:rPr lang="en-US" sz="800" dirty="0">
                <a:solidFill>
                  <a:srgbClr val="000000"/>
                </a:solidFill>
                <a:effectLst/>
                <a:latin typeface="Calibri" panose="020F0502020204030204" pitchFamily="34" charset="0"/>
                <a:ea typeface="Calibri" panose="020F0502020204030204" pitchFamily="34" charset="0"/>
              </a:rPr>
              <a:t>aterial shall </a:t>
            </a:r>
            <a:r>
              <a:rPr lang="en-US" sz="800" dirty="0">
                <a:effectLst/>
                <a:latin typeface="Calibri" panose="020F0502020204030204" pitchFamily="34" charset="0"/>
                <a:ea typeface="Calibri" panose="020F0502020204030204" pitchFamily="34" charset="0"/>
              </a:rPr>
              <a:t>only </a:t>
            </a:r>
            <a:r>
              <a:rPr lang="en-US" sz="800" dirty="0">
                <a:solidFill>
                  <a:srgbClr val="000000"/>
                </a:solidFill>
                <a:effectLst/>
                <a:latin typeface="Calibri" panose="020F0502020204030204" pitchFamily="34" charset="0"/>
                <a:ea typeface="Calibri" panose="020F0502020204030204" pitchFamily="34" charset="0"/>
              </a:rPr>
              <a:t>be reproduced or distributed </a:t>
            </a:r>
            <a:r>
              <a:rPr lang="en-US" sz="800" dirty="0">
                <a:effectLst/>
                <a:latin typeface="Calibri" panose="020F0502020204030204" pitchFamily="34" charset="0"/>
                <a:ea typeface="Calibri" panose="020F0502020204030204" pitchFamily="34" charset="0"/>
              </a:rPr>
              <a:t>by member state associations for teaching and training purposes. Distribution to the public is prohibited </a:t>
            </a:r>
            <a:r>
              <a:rPr lang="en-US" sz="800" dirty="0">
                <a:solidFill>
                  <a:srgbClr val="000000"/>
                </a:solidFill>
                <a:effectLst/>
                <a:latin typeface="Calibri" panose="020F0502020204030204" pitchFamily="34" charset="0"/>
                <a:ea typeface="Calibri" panose="020F0502020204030204" pitchFamily="34" charset="0"/>
              </a:rPr>
              <a:t>without </a:t>
            </a:r>
            <a:r>
              <a:rPr lang="en-US" sz="800" dirty="0">
                <a:effectLst/>
                <a:latin typeface="Calibri" panose="020F0502020204030204" pitchFamily="34" charset="0"/>
                <a:ea typeface="Calibri" panose="020F0502020204030204" pitchFamily="34" charset="0"/>
              </a:rPr>
              <a:t>the </a:t>
            </a:r>
            <a:r>
              <a:rPr lang="en-US" sz="800" dirty="0">
                <a:solidFill>
                  <a:srgbClr val="000000"/>
                </a:solidFill>
                <a:effectLst/>
                <a:latin typeface="Calibri" panose="020F0502020204030204" pitchFamily="34" charset="0"/>
                <a:ea typeface="Calibri" panose="020F0502020204030204" pitchFamily="34" charset="0"/>
              </a:rPr>
              <a:t>express written consent from the NFHS.</a:t>
            </a:r>
            <a:r>
              <a:rPr lang="en-US" sz="800" dirty="0">
                <a:effectLst/>
                <a:latin typeface="Calibri" panose="020F0502020204030204" pitchFamily="34" charset="0"/>
                <a:ea typeface="Calibri" panose="020F0502020204030204" pitchFamily="34" charset="0"/>
              </a:rPr>
              <a:t> Please contact Davis Whitfield, COO at </a:t>
            </a:r>
            <a:r>
              <a:rPr lang="en-US" sz="800" u="sng" dirty="0">
                <a:solidFill>
                  <a:srgbClr val="0000FF"/>
                </a:solidFill>
                <a:effectLst/>
                <a:latin typeface="Calibri" panose="020F0502020204030204" pitchFamily="34" charset="0"/>
                <a:ea typeface="Calibri" panose="020F0502020204030204" pitchFamily="34" charset="0"/>
                <a:hlinkClick r:id="rId3"/>
              </a:rPr>
              <a:t>dwhitfield@nfhs.org</a:t>
            </a:r>
            <a:r>
              <a:rPr lang="en-US" sz="800" dirty="0">
                <a:effectLst/>
                <a:latin typeface="Calibri" panose="020F0502020204030204" pitchFamily="34" charset="0"/>
                <a:ea typeface="Calibri" panose="020F0502020204030204" pitchFamily="34" charset="0"/>
              </a:rPr>
              <a:t> with requests.</a:t>
            </a:r>
          </a:p>
        </p:txBody>
      </p:sp>
    </p:spTree>
    <p:extLst>
      <p:ext uri="{BB962C8B-B14F-4D97-AF65-F5344CB8AC3E}">
        <p14:creationId xmlns:p14="http://schemas.microsoft.com/office/powerpoint/2010/main" val="80476211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sz="3800" b="1" baseline="0"/>
            </a:lvl1p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AA0308C-9CB4-4E6C-A9E3-6D18FA371FCB}"/>
              </a:ext>
            </a:extLst>
          </p:cNvPr>
          <p:cNvSpPr>
            <a:spLocks noGrp="1"/>
          </p:cNvSpPr>
          <p:nvPr>
            <p:ph type="dt" sz="half" idx="10"/>
          </p:nvPr>
        </p:nvSpPr>
        <p:spPr/>
        <p:txBody>
          <a:bodyPr/>
          <a:lstStyle>
            <a:lvl1pPr>
              <a:defRPr/>
            </a:lvl1pPr>
          </a:lstStyle>
          <a:p>
            <a:pPr>
              <a:defRPr/>
            </a:pPr>
            <a:fld id="{53F7ECE1-CB98-4014-ABE8-4890B9756050}" type="datetimeFigureOut">
              <a:rPr lang="en-US"/>
              <a:pPr>
                <a:defRPr/>
              </a:pPr>
              <a:t>5/31/2023</a:t>
            </a:fld>
            <a:endParaRPr lang="en-US" dirty="0"/>
          </a:p>
        </p:txBody>
      </p:sp>
      <p:sp>
        <p:nvSpPr>
          <p:cNvPr id="5" name="Footer Placeholder 4">
            <a:extLst>
              <a:ext uri="{FF2B5EF4-FFF2-40B4-BE49-F238E27FC236}">
                <a16:creationId xmlns:a16="http://schemas.microsoft.com/office/drawing/2014/main" id="{C48D0310-4FEF-46D4-B03F-10825C50E381}"/>
              </a:ext>
            </a:extLst>
          </p:cNvPr>
          <p:cNvSpPr>
            <a:spLocks noGrp="1"/>
          </p:cNvSpPr>
          <p:nvPr>
            <p:ph type="ftr" sz="quarter" idx="11"/>
          </p:nvPr>
        </p:nvSpPr>
        <p:spPr/>
        <p:txBody>
          <a:bodyPr/>
          <a:lstStyle>
            <a:lvl1pPr>
              <a:defRPr/>
            </a:lvl1pPr>
          </a:lstStyle>
          <a:p>
            <a:pPr>
              <a:defRPr/>
            </a:pPr>
            <a:r>
              <a:rPr lang="en-US"/>
              <a:t>www.nfhs.org</a:t>
            </a:r>
          </a:p>
        </p:txBody>
      </p:sp>
      <p:sp>
        <p:nvSpPr>
          <p:cNvPr id="6" name="Slide Number Placeholder 5">
            <a:extLst>
              <a:ext uri="{FF2B5EF4-FFF2-40B4-BE49-F238E27FC236}">
                <a16:creationId xmlns:a16="http://schemas.microsoft.com/office/drawing/2014/main" id="{22C77477-85F9-4051-8C82-258D2454B8BB}"/>
              </a:ext>
            </a:extLst>
          </p:cNvPr>
          <p:cNvSpPr>
            <a:spLocks noGrp="1"/>
          </p:cNvSpPr>
          <p:nvPr>
            <p:ph type="sldNum" sz="quarter" idx="12"/>
          </p:nvPr>
        </p:nvSpPr>
        <p:spPr/>
        <p:txBody>
          <a:bodyPr/>
          <a:lstStyle>
            <a:lvl1pPr>
              <a:defRPr/>
            </a:lvl1pPr>
          </a:lstStyle>
          <a:p>
            <a:pPr>
              <a:defRPr/>
            </a:pPr>
            <a:fld id="{9F268DF8-192B-4E49-AB2D-95B9ABDA877D}" type="slidenum">
              <a:rPr lang="en-US"/>
              <a:pPr>
                <a:defRPr/>
              </a:pPr>
              <a:t>‹#›</a:t>
            </a:fld>
            <a:endParaRPr lang="en-US" dirty="0"/>
          </a:p>
        </p:txBody>
      </p:sp>
    </p:spTree>
    <p:extLst>
      <p:ext uri="{BB962C8B-B14F-4D97-AF65-F5344CB8AC3E}">
        <p14:creationId xmlns:p14="http://schemas.microsoft.com/office/powerpoint/2010/main" val="290898153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 preserve="1">
  <p:cSld name="1_Points of Emphasis">
    <p:spTree>
      <p:nvGrpSpPr>
        <p:cNvPr id="1" name=""/>
        <p:cNvGrpSpPr/>
        <p:nvPr/>
      </p:nvGrpSpPr>
      <p:grpSpPr>
        <a:xfrm>
          <a:off x="0" y="0"/>
          <a:ext cx="0" cy="0"/>
          <a:chOff x="0" y="0"/>
          <a:chExt cx="0" cy="0"/>
        </a:xfrm>
      </p:grpSpPr>
      <p:sp>
        <p:nvSpPr>
          <p:cNvPr id="4" name="TextBox 15">
            <a:extLst>
              <a:ext uri="{FF2B5EF4-FFF2-40B4-BE49-F238E27FC236}">
                <a16:creationId xmlns:a16="http://schemas.microsoft.com/office/drawing/2014/main" id="{50CC1B8B-606D-4597-9B37-0285C8DF7A44}"/>
              </a:ext>
            </a:extLst>
          </p:cNvPr>
          <p:cNvSpPr txBox="1">
            <a:spLocks noChangeArrowheads="1"/>
          </p:cNvSpPr>
          <p:nvPr/>
        </p:nvSpPr>
        <p:spPr bwMode="auto">
          <a:xfrm>
            <a:off x="881063" y="49213"/>
            <a:ext cx="4021137"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US" altLang="en-US" sz="2000">
                <a:solidFill>
                  <a:schemeClr val="bg1"/>
                </a:solidFill>
                <a:latin typeface="Calibri" panose="020F0502020204030204" pitchFamily="34" charset="0"/>
              </a:rPr>
              <a:t>Points of Emphasis</a:t>
            </a:r>
          </a:p>
        </p:txBody>
      </p:sp>
      <p:sp>
        <p:nvSpPr>
          <p:cNvPr id="2" name="Title 1"/>
          <p:cNvSpPr>
            <a:spLocks noGrp="1"/>
          </p:cNvSpPr>
          <p:nvPr>
            <p:ph type="title"/>
          </p:nvPr>
        </p:nvSpPr>
        <p:spPr/>
        <p:txBody>
          <a:bodyPr/>
          <a:lstStyle>
            <a:lvl1pPr algn="l">
              <a:defRPr sz="3800" b="1" baseline="0"/>
            </a:lvl1p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a:extLst>
              <a:ext uri="{FF2B5EF4-FFF2-40B4-BE49-F238E27FC236}">
                <a16:creationId xmlns:a16="http://schemas.microsoft.com/office/drawing/2014/main" id="{9376C3E3-384C-4010-B601-709D75578266}"/>
              </a:ext>
            </a:extLst>
          </p:cNvPr>
          <p:cNvSpPr>
            <a:spLocks noGrp="1"/>
          </p:cNvSpPr>
          <p:nvPr>
            <p:ph type="dt" sz="half" idx="10"/>
          </p:nvPr>
        </p:nvSpPr>
        <p:spPr/>
        <p:txBody>
          <a:bodyPr/>
          <a:lstStyle>
            <a:lvl1pPr>
              <a:defRPr/>
            </a:lvl1pPr>
          </a:lstStyle>
          <a:p>
            <a:pPr>
              <a:defRPr/>
            </a:pPr>
            <a:fld id="{2042B0F2-034B-4903-99F4-83E3B3547BEC}" type="datetimeFigureOut">
              <a:rPr lang="en-US"/>
              <a:pPr>
                <a:defRPr/>
              </a:pPr>
              <a:t>5/31/2023</a:t>
            </a:fld>
            <a:endParaRPr lang="en-US"/>
          </a:p>
        </p:txBody>
      </p:sp>
      <p:sp>
        <p:nvSpPr>
          <p:cNvPr id="6" name="Footer Placeholder 4">
            <a:extLst>
              <a:ext uri="{FF2B5EF4-FFF2-40B4-BE49-F238E27FC236}">
                <a16:creationId xmlns:a16="http://schemas.microsoft.com/office/drawing/2014/main" id="{4FF1A17A-FFE2-4335-9D02-12B080F1D004}"/>
              </a:ext>
            </a:extLst>
          </p:cNvPr>
          <p:cNvSpPr>
            <a:spLocks noGrp="1"/>
          </p:cNvSpPr>
          <p:nvPr>
            <p:ph type="ftr" sz="quarter" idx="11"/>
          </p:nvPr>
        </p:nvSpPr>
        <p:spPr/>
        <p:txBody>
          <a:bodyPr/>
          <a:lstStyle>
            <a:lvl1pPr>
              <a:defRPr/>
            </a:lvl1pPr>
          </a:lstStyle>
          <a:p>
            <a:pPr>
              <a:defRPr/>
            </a:pPr>
            <a:r>
              <a:rPr lang="en-US"/>
              <a:t>www.nfhs.org</a:t>
            </a:r>
          </a:p>
        </p:txBody>
      </p:sp>
      <p:sp>
        <p:nvSpPr>
          <p:cNvPr id="7" name="Slide Number Placeholder 5">
            <a:extLst>
              <a:ext uri="{FF2B5EF4-FFF2-40B4-BE49-F238E27FC236}">
                <a16:creationId xmlns:a16="http://schemas.microsoft.com/office/drawing/2014/main" id="{619227EB-2D2F-42B9-971C-1E0496AEED16}"/>
              </a:ext>
            </a:extLst>
          </p:cNvPr>
          <p:cNvSpPr>
            <a:spLocks noGrp="1"/>
          </p:cNvSpPr>
          <p:nvPr>
            <p:ph type="sldNum" sz="quarter" idx="12"/>
          </p:nvPr>
        </p:nvSpPr>
        <p:spPr/>
        <p:txBody>
          <a:bodyPr/>
          <a:lstStyle>
            <a:lvl1pPr>
              <a:defRPr/>
            </a:lvl1pPr>
          </a:lstStyle>
          <a:p>
            <a:pPr>
              <a:defRPr/>
            </a:pPr>
            <a:fld id="{DDA55FE0-9358-437D-94E9-F3B1257ECA0B}" type="slidenum">
              <a:rPr lang="en-US"/>
              <a:pPr>
                <a:defRPr/>
              </a:pPr>
              <a:t>‹#›</a:t>
            </a:fld>
            <a:endParaRPr lang="en-US" dirty="0"/>
          </a:p>
        </p:txBody>
      </p:sp>
    </p:spTree>
    <p:extLst>
      <p:ext uri="{BB962C8B-B14F-4D97-AF65-F5344CB8AC3E}">
        <p14:creationId xmlns:p14="http://schemas.microsoft.com/office/powerpoint/2010/main" val="348920569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obj" preserve="1">
  <p:cSld name="2_Rule Change">
    <p:spTree>
      <p:nvGrpSpPr>
        <p:cNvPr id="1" name=""/>
        <p:cNvGrpSpPr/>
        <p:nvPr/>
      </p:nvGrpSpPr>
      <p:grpSpPr>
        <a:xfrm>
          <a:off x="0" y="0"/>
          <a:ext cx="0" cy="0"/>
          <a:chOff x="0" y="0"/>
          <a:chExt cx="0" cy="0"/>
        </a:xfrm>
      </p:grpSpPr>
      <p:sp>
        <p:nvSpPr>
          <p:cNvPr id="4" name="TextBox 15">
            <a:extLst>
              <a:ext uri="{FF2B5EF4-FFF2-40B4-BE49-F238E27FC236}">
                <a16:creationId xmlns:a16="http://schemas.microsoft.com/office/drawing/2014/main" id="{D2B3ECDD-54D2-4613-A71A-6187945B03B2}"/>
              </a:ext>
            </a:extLst>
          </p:cNvPr>
          <p:cNvSpPr txBox="1">
            <a:spLocks noChangeArrowheads="1"/>
          </p:cNvSpPr>
          <p:nvPr/>
        </p:nvSpPr>
        <p:spPr bwMode="auto">
          <a:xfrm>
            <a:off x="881063" y="49213"/>
            <a:ext cx="4021137"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US" altLang="en-US" sz="2000">
                <a:solidFill>
                  <a:schemeClr val="bg1"/>
                </a:solidFill>
                <a:latin typeface="Calibri" panose="020F0502020204030204" pitchFamily="34" charset="0"/>
              </a:rPr>
              <a:t>Rule Change</a:t>
            </a:r>
          </a:p>
        </p:txBody>
      </p:sp>
      <p:sp>
        <p:nvSpPr>
          <p:cNvPr id="2" name="Title 1"/>
          <p:cNvSpPr>
            <a:spLocks noGrp="1"/>
          </p:cNvSpPr>
          <p:nvPr>
            <p:ph type="title"/>
          </p:nvPr>
        </p:nvSpPr>
        <p:spPr/>
        <p:txBody>
          <a:bodyPr/>
          <a:lstStyle>
            <a:lvl1pPr algn="l">
              <a:defRPr sz="3800" b="1" baseline="0"/>
            </a:lvl1p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a:extLst>
              <a:ext uri="{FF2B5EF4-FFF2-40B4-BE49-F238E27FC236}">
                <a16:creationId xmlns:a16="http://schemas.microsoft.com/office/drawing/2014/main" id="{DCD8EA79-7A39-4504-ACFA-79160D08B5A5}"/>
              </a:ext>
            </a:extLst>
          </p:cNvPr>
          <p:cNvSpPr>
            <a:spLocks noGrp="1"/>
          </p:cNvSpPr>
          <p:nvPr>
            <p:ph type="dt" sz="half" idx="10"/>
          </p:nvPr>
        </p:nvSpPr>
        <p:spPr/>
        <p:txBody>
          <a:bodyPr/>
          <a:lstStyle>
            <a:lvl1pPr>
              <a:defRPr/>
            </a:lvl1pPr>
          </a:lstStyle>
          <a:p>
            <a:pPr>
              <a:defRPr/>
            </a:pPr>
            <a:fld id="{18DA001A-6DB3-4E12-9CCA-6767893F1DBB}" type="datetimeFigureOut">
              <a:rPr lang="en-US"/>
              <a:pPr>
                <a:defRPr/>
              </a:pPr>
              <a:t>5/31/2023</a:t>
            </a:fld>
            <a:endParaRPr lang="en-US"/>
          </a:p>
        </p:txBody>
      </p:sp>
      <p:sp>
        <p:nvSpPr>
          <p:cNvPr id="6" name="Footer Placeholder 4">
            <a:extLst>
              <a:ext uri="{FF2B5EF4-FFF2-40B4-BE49-F238E27FC236}">
                <a16:creationId xmlns:a16="http://schemas.microsoft.com/office/drawing/2014/main" id="{EB8D358D-185E-40DE-9198-3BEA45765A51}"/>
              </a:ext>
            </a:extLst>
          </p:cNvPr>
          <p:cNvSpPr>
            <a:spLocks noGrp="1"/>
          </p:cNvSpPr>
          <p:nvPr>
            <p:ph type="ftr" sz="quarter" idx="11"/>
          </p:nvPr>
        </p:nvSpPr>
        <p:spPr/>
        <p:txBody>
          <a:bodyPr/>
          <a:lstStyle>
            <a:lvl1pPr>
              <a:defRPr/>
            </a:lvl1pPr>
          </a:lstStyle>
          <a:p>
            <a:pPr>
              <a:defRPr/>
            </a:pPr>
            <a:r>
              <a:rPr lang="en-US"/>
              <a:t>www.nfhs.org</a:t>
            </a:r>
          </a:p>
        </p:txBody>
      </p:sp>
      <p:sp>
        <p:nvSpPr>
          <p:cNvPr id="7" name="Slide Number Placeholder 5">
            <a:extLst>
              <a:ext uri="{FF2B5EF4-FFF2-40B4-BE49-F238E27FC236}">
                <a16:creationId xmlns:a16="http://schemas.microsoft.com/office/drawing/2014/main" id="{7AEE84D1-6D46-449C-B847-06D75A2453D1}"/>
              </a:ext>
            </a:extLst>
          </p:cNvPr>
          <p:cNvSpPr>
            <a:spLocks noGrp="1"/>
          </p:cNvSpPr>
          <p:nvPr>
            <p:ph type="sldNum" sz="quarter" idx="12"/>
          </p:nvPr>
        </p:nvSpPr>
        <p:spPr/>
        <p:txBody>
          <a:bodyPr/>
          <a:lstStyle>
            <a:lvl1pPr>
              <a:defRPr/>
            </a:lvl1pPr>
          </a:lstStyle>
          <a:p>
            <a:pPr>
              <a:defRPr/>
            </a:pPr>
            <a:fld id="{03F01C01-ED78-4020-9617-86F981BE3A88}" type="slidenum">
              <a:rPr lang="en-US"/>
              <a:pPr>
                <a:defRPr/>
              </a:pPr>
              <a:t>‹#›</a:t>
            </a:fld>
            <a:endParaRPr lang="en-US" dirty="0"/>
          </a:p>
        </p:txBody>
      </p:sp>
    </p:spTree>
    <p:extLst>
      <p:ext uri="{BB962C8B-B14F-4D97-AF65-F5344CB8AC3E}">
        <p14:creationId xmlns:p14="http://schemas.microsoft.com/office/powerpoint/2010/main" val="31285773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 preserve="1">
  <p:cSld name="3_Editorial Change">
    <p:spTree>
      <p:nvGrpSpPr>
        <p:cNvPr id="1" name=""/>
        <p:cNvGrpSpPr/>
        <p:nvPr/>
      </p:nvGrpSpPr>
      <p:grpSpPr>
        <a:xfrm>
          <a:off x="0" y="0"/>
          <a:ext cx="0" cy="0"/>
          <a:chOff x="0" y="0"/>
          <a:chExt cx="0" cy="0"/>
        </a:xfrm>
      </p:grpSpPr>
      <p:sp>
        <p:nvSpPr>
          <p:cNvPr id="4" name="TextBox 15">
            <a:extLst>
              <a:ext uri="{FF2B5EF4-FFF2-40B4-BE49-F238E27FC236}">
                <a16:creationId xmlns:a16="http://schemas.microsoft.com/office/drawing/2014/main" id="{68D9CC84-BEEC-46F6-880D-296799A7E05A}"/>
              </a:ext>
            </a:extLst>
          </p:cNvPr>
          <p:cNvSpPr txBox="1">
            <a:spLocks noChangeArrowheads="1"/>
          </p:cNvSpPr>
          <p:nvPr/>
        </p:nvSpPr>
        <p:spPr bwMode="auto">
          <a:xfrm>
            <a:off x="881063" y="49213"/>
            <a:ext cx="4021137"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US" altLang="en-US" sz="2000">
                <a:solidFill>
                  <a:schemeClr val="bg1"/>
                </a:solidFill>
                <a:latin typeface="Calibri" panose="020F0502020204030204" pitchFamily="34" charset="0"/>
              </a:rPr>
              <a:t>Editorial Change</a:t>
            </a:r>
          </a:p>
        </p:txBody>
      </p:sp>
      <p:sp>
        <p:nvSpPr>
          <p:cNvPr id="2" name="Title 1"/>
          <p:cNvSpPr>
            <a:spLocks noGrp="1"/>
          </p:cNvSpPr>
          <p:nvPr>
            <p:ph type="title"/>
          </p:nvPr>
        </p:nvSpPr>
        <p:spPr/>
        <p:txBody>
          <a:bodyPr/>
          <a:lstStyle>
            <a:lvl1pPr algn="l">
              <a:defRPr sz="3800" b="1" baseline="0"/>
            </a:lvl1p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a:extLst>
              <a:ext uri="{FF2B5EF4-FFF2-40B4-BE49-F238E27FC236}">
                <a16:creationId xmlns:a16="http://schemas.microsoft.com/office/drawing/2014/main" id="{6BE3D311-2D5F-4952-A30E-57BFE58BFA04}"/>
              </a:ext>
            </a:extLst>
          </p:cNvPr>
          <p:cNvSpPr>
            <a:spLocks noGrp="1"/>
          </p:cNvSpPr>
          <p:nvPr>
            <p:ph type="dt" sz="half" idx="10"/>
          </p:nvPr>
        </p:nvSpPr>
        <p:spPr/>
        <p:txBody>
          <a:bodyPr/>
          <a:lstStyle>
            <a:lvl1pPr>
              <a:defRPr/>
            </a:lvl1pPr>
          </a:lstStyle>
          <a:p>
            <a:pPr>
              <a:defRPr/>
            </a:pPr>
            <a:fld id="{FA5ECE73-BA50-4891-B98B-A3C42A362EEF}" type="datetimeFigureOut">
              <a:rPr lang="en-US"/>
              <a:pPr>
                <a:defRPr/>
              </a:pPr>
              <a:t>5/31/2023</a:t>
            </a:fld>
            <a:endParaRPr lang="en-US"/>
          </a:p>
        </p:txBody>
      </p:sp>
      <p:sp>
        <p:nvSpPr>
          <p:cNvPr id="6" name="Footer Placeholder 4">
            <a:extLst>
              <a:ext uri="{FF2B5EF4-FFF2-40B4-BE49-F238E27FC236}">
                <a16:creationId xmlns:a16="http://schemas.microsoft.com/office/drawing/2014/main" id="{E621CFD6-BEFC-4B5A-8D04-89BEA1D73B66}"/>
              </a:ext>
            </a:extLst>
          </p:cNvPr>
          <p:cNvSpPr>
            <a:spLocks noGrp="1"/>
          </p:cNvSpPr>
          <p:nvPr>
            <p:ph type="ftr" sz="quarter" idx="11"/>
          </p:nvPr>
        </p:nvSpPr>
        <p:spPr/>
        <p:txBody>
          <a:bodyPr/>
          <a:lstStyle>
            <a:lvl1pPr>
              <a:defRPr/>
            </a:lvl1pPr>
          </a:lstStyle>
          <a:p>
            <a:pPr>
              <a:defRPr/>
            </a:pPr>
            <a:r>
              <a:rPr lang="en-US"/>
              <a:t>www.nfhs.org</a:t>
            </a:r>
          </a:p>
        </p:txBody>
      </p:sp>
      <p:sp>
        <p:nvSpPr>
          <p:cNvPr id="7" name="Slide Number Placeholder 5">
            <a:extLst>
              <a:ext uri="{FF2B5EF4-FFF2-40B4-BE49-F238E27FC236}">
                <a16:creationId xmlns:a16="http://schemas.microsoft.com/office/drawing/2014/main" id="{88BC9BEA-B6E6-4EA2-8D9C-875CB1E1E5EE}"/>
              </a:ext>
            </a:extLst>
          </p:cNvPr>
          <p:cNvSpPr>
            <a:spLocks noGrp="1"/>
          </p:cNvSpPr>
          <p:nvPr>
            <p:ph type="sldNum" sz="quarter" idx="12"/>
          </p:nvPr>
        </p:nvSpPr>
        <p:spPr/>
        <p:txBody>
          <a:bodyPr/>
          <a:lstStyle>
            <a:lvl1pPr>
              <a:defRPr/>
            </a:lvl1pPr>
          </a:lstStyle>
          <a:p>
            <a:pPr>
              <a:defRPr/>
            </a:pPr>
            <a:fld id="{A4189810-3F9B-42C6-9B1F-32595F550BBD}" type="slidenum">
              <a:rPr lang="en-US"/>
              <a:pPr>
                <a:defRPr/>
              </a:pPr>
              <a:t>‹#›</a:t>
            </a:fld>
            <a:endParaRPr lang="en-US" dirty="0"/>
          </a:p>
        </p:txBody>
      </p:sp>
    </p:spTree>
    <p:extLst>
      <p:ext uri="{BB962C8B-B14F-4D97-AF65-F5344CB8AC3E}">
        <p14:creationId xmlns:p14="http://schemas.microsoft.com/office/powerpoint/2010/main" val="347773180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 preserve="1">
  <p:cSld name="4_Manual Change">
    <p:spTree>
      <p:nvGrpSpPr>
        <p:cNvPr id="1" name=""/>
        <p:cNvGrpSpPr/>
        <p:nvPr/>
      </p:nvGrpSpPr>
      <p:grpSpPr>
        <a:xfrm>
          <a:off x="0" y="0"/>
          <a:ext cx="0" cy="0"/>
          <a:chOff x="0" y="0"/>
          <a:chExt cx="0" cy="0"/>
        </a:xfrm>
      </p:grpSpPr>
      <p:sp>
        <p:nvSpPr>
          <p:cNvPr id="4" name="TextBox 15">
            <a:extLst>
              <a:ext uri="{FF2B5EF4-FFF2-40B4-BE49-F238E27FC236}">
                <a16:creationId xmlns:a16="http://schemas.microsoft.com/office/drawing/2014/main" id="{4F8FB3C9-67BB-481A-9B63-F5C1470EBF86}"/>
              </a:ext>
            </a:extLst>
          </p:cNvPr>
          <p:cNvSpPr txBox="1">
            <a:spLocks noChangeArrowheads="1"/>
          </p:cNvSpPr>
          <p:nvPr/>
        </p:nvSpPr>
        <p:spPr bwMode="auto">
          <a:xfrm>
            <a:off x="881063" y="49213"/>
            <a:ext cx="4021137"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US" altLang="en-US" sz="2000">
                <a:solidFill>
                  <a:schemeClr val="bg1"/>
                </a:solidFill>
                <a:latin typeface="Calibri" panose="020F0502020204030204" pitchFamily="34" charset="0"/>
              </a:rPr>
              <a:t>Manual Change</a:t>
            </a:r>
          </a:p>
        </p:txBody>
      </p:sp>
      <p:sp>
        <p:nvSpPr>
          <p:cNvPr id="2" name="Title 1"/>
          <p:cNvSpPr>
            <a:spLocks noGrp="1"/>
          </p:cNvSpPr>
          <p:nvPr>
            <p:ph type="title"/>
          </p:nvPr>
        </p:nvSpPr>
        <p:spPr/>
        <p:txBody>
          <a:bodyPr/>
          <a:lstStyle>
            <a:lvl1pPr algn="l">
              <a:defRPr sz="3800" b="1" baseline="0"/>
            </a:lvl1p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a:extLst>
              <a:ext uri="{FF2B5EF4-FFF2-40B4-BE49-F238E27FC236}">
                <a16:creationId xmlns:a16="http://schemas.microsoft.com/office/drawing/2014/main" id="{DB312A7C-995D-44ED-A488-052CAE9145B2}"/>
              </a:ext>
            </a:extLst>
          </p:cNvPr>
          <p:cNvSpPr>
            <a:spLocks noGrp="1"/>
          </p:cNvSpPr>
          <p:nvPr>
            <p:ph type="dt" sz="half" idx="10"/>
          </p:nvPr>
        </p:nvSpPr>
        <p:spPr/>
        <p:txBody>
          <a:bodyPr/>
          <a:lstStyle>
            <a:lvl1pPr>
              <a:defRPr/>
            </a:lvl1pPr>
          </a:lstStyle>
          <a:p>
            <a:pPr>
              <a:defRPr/>
            </a:pPr>
            <a:fld id="{E4881DE9-92A4-4BDD-9F7E-95B57D2FE80D}" type="datetimeFigureOut">
              <a:rPr lang="en-US"/>
              <a:pPr>
                <a:defRPr/>
              </a:pPr>
              <a:t>5/31/2023</a:t>
            </a:fld>
            <a:endParaRPr lang="en-US"/>
          </a:p>
        </p:txBody>
      </p:sp>
      <p:sp>
        <p:nvSpPr>
          <p:cNvPr id="6" name="Footer Placeholder 4">
            <a:extLst>
              <a:ext uri="{FF2B5EF4-FFF2-40B4-BE49-F238E27FC236}">
                <a16:creationId xmlns:a16="http://schemas.microsoft.com/office/drawing/2014/main" id="{BF69D448-D1B7-4764-8027-76597F7B0684}"/>
              </a:ext>
            </a:extLst>
          </p:cNvPr>
          <p:cNvSpPr>
            <a:spLocks noGrp="1"/>
          </p:cNvSpPr>
          <p:nvPr>
            <p:ph type="ftr" sz="quarter" idx="11"/>
          </p:nvPr>
        </p:nvSpPr>
        <p:spPr/>
        <p:txBody>
          <a:bodyPr/>
          <a:lstStyle>
            <a:lvl1pPr>
              <a:defRPr/>
            </a:lvl1pPr>
          </a:lstStyle>
          <a:p>
            <a:pPr>
              <a:defRPr/>
            </a:pPr>
            <a:r>
              <a:rPr lang="en-US"/>
              <a:t>www.nfhs.org</a:t>
            </a:r>
          </a:p>
        </p:txBody>
      </p:sp>
      <p:sp>
        <p:nvSpPr>
          <p:cNvPr id="7" name="Slide Number Placeholder 5">
            <a:extLst>
              <a:ext uri="{FF2B5EF4-FFF2-40B4-BE49-F238E27FC236}">
                <a16:creationId xmlns:a16="http://schemas.microsoft.com/office/drawing/2014/main" id="{DB78DF08-4035-4A8B-831A-4E438C137600}"/>
              </a:ext>
            </a:extLst>
          </p:cNvPr>
          <p:cNvSpPr>
            <a:spLocks noGrp="1"/>
          </p:cNvSpPr>
          <p:nvPr>
            <p:ph type="sldNum" sz="quarter" idx="12"/>
          </p:nvPr>
        </p:nvSpPr>
        <p:spPr/>
        <p:txBody>
          <a:bodyPr/>
          <a:lstStyle>
            <a:lvl1pPr>
              <a:defRPr/>
            </a:lvl1pPr>
          </a:lstStyle>
          <a:p>
            <a:pPr>
              <a:defRPr/>
            </a:pPr>
            <a:fld id="{BC065E91-1239-425B-8EF5-15B5A165EA90}" type="slidenum">
              <a:rPr lang="en-US"/>
              <a:pPr>
                <a:defRPr/>
              </a:pPr>
              <a:t>‹#›</a:t>
            </a:fld>
            <a:endParaRPr lang="en-US" dirty="0"/>
          </a:p>
        </p:txBody>
      </p:sp>
    </p:spTree>
    <p:extLst>
      <p:ext uri="{BB962C8B-B14F-4D97-AF65-F5344CB8AC3E}">
        <p14:creationId xmlns:p14="http://schemas.microsoft.com/office/powerpoint/2010/main" val="189521393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1_Sporty Title Slide">
    <p:spTree>
      <p:nvGrpSpPr>
        <p:cNvPr id="1" name=""/>
        <p:cNvGrpSpPr/>
        <p:nvPr/>
      </p:nvGrpSpPr>
      <p:grpSpPr>
        <a:xfrm>
          <a:off x="0" y="0"/>
          <a:ext cx="0" cy="0"/>
          <a:chOff x="0" y="0"/>
          <a:chExt cx="0" cy="0"/>
        </a:xfrm>
      </p:grpSpPr>
      <p:pic>
        <p:nvPicPr>
          <p:cNvPr id="4" name="Picture 3" descr="A picture containing text&#10;&#10;Description automatically generated">
            <a:extLst>
              <a:ext uri="{FF2B5EF4-FFF2-40B4-BE49-F238E27FC236}">
                <a16:creationId xmlns:a16="http://schemas.microsoft.com/office/drawing/2014/main" id="{7C2BFAE4-0B29-59FC-DF17-CA3161766F22}"/>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27274"/>
            <a:ext cx="12192000" cy="4408510"/>
          </a:xfrm>
          <a:prstGeom prst="rect">
            <a:avLst/>
          </a:prstGeom>
        </p:spPr>
      </p:pic>
      <p:sp>
        <p:nvSpPr>
          <p:cNvPr id="5" name="Rectangle 4"/>
          <p:cNvSpPr/>
          <p:nvPr userDrawn="1"/>
        </p:nvSpPr>
        <p:spPr>
          <a:xfrm>
            <a:off x="0" y="2809876"/>
            <a:ext cx="12192000" cy="1609725"/>
          </a:xfrm>
          <a:prstGeom prst="rect">
            <a:avLst/>
          </a:prstGeom>
          <a:solidFill>
            <a:schemeClr val="tx1">
              <a:alpha val="9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6" name="Rectangle 5"/>
          <p:cNvSpPr/>
          <p:nvPr userDrawn="1"/>
        </p:nvSpPr>
        <p:spPr>
          <a:xfrm>
            <a:off x="2743200" y="4416425"/>
            <a:ext cx="9448800" cy="4206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7" name="Rectangle 6"/>
          <p:cNvSpPr/>
          <p:nvPr userDrawn="1"/>
        </p:nvSpPr>
        <p:spPr>
          <a:xfrm rot="10800000">
            <a:off x="2233084" y="4416426"/>
            <a:ext cx="508000" cy="2441575"/>
          </a:xfrm>
          <a:prstGeom prst="rect">
            <a:avLst/>
          </a:prstGeom>
          <a:gradFill flip="none" rotWithShape="1">
            <a:gsLst>
              <a:gs pos="0">
                <a:schemeClr val="tx1">
                  <a:tint val="44500"/>
                  <a:satMod val="160000"/>
                  <a:alpha val="0"/>
                </a:schemeClr>
              </a:gs>
              <a:gs pos="100000">
                <a:schemeClr val="tx1">
                  <a:tint val="23500"/>
                  <a:satMod val="160000"/>
                </a:scheme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gradFill flip="none" rotWithShape="1">
                <a:gsLst>
                  <a:gs pos="0">
                    <a:schemeClr val="lt1">
                      <a:shade val="30000"/>
                      <a:satMod val="115000"/>
                    </a:schemeClr>
                  </a:gs>
                  <a:gs pos="50000">
                    <a:schemeClr val="lt1">
                      <a:shade val="67500"/>
                      <a:satMod val="115000"/>
                    </a:schemeClr>
                  </a:gs>
                  <a:gs pos="100000">
                    <a:schemeClr val="lt1">
                      <a:shade val="100000"/>
                      <a:satMod val="115000"/>
                    </a:schemeClr>
                  </a:gs>
                </a:gsLst>
                <a:lin ang="10800000" scaled="1"/>
                <a:tileRect/>
              </a:gradFill>
            </a:endParaRPr>
          </a:p>
        </p:txBody>
      </p:sp>
      <p:sp>
        <p:nvSpPr>
          <p:cNvPr id="2" name="Title 1"/>
          <p:cNvSpPr>
            <a:spLocks noGrp="1"/>
          </p:cNvSpPr>
          <p:nvPr>
            <p:ph type="ctrTitle"/>
          </p:nvPr>
        </p:nvSpPr>
        <p:spPr>
          <a:xfrm>
            <a:off x="609600" y="3091816"/>
            <a:ext cx="11297920" cy="1241425"/>
          </a:xfrm>
        </p:spPr>
        <p:txBody>
          <a:bodyPr>
            <a:noAutofit/>
          </a:bodyPr>
          <a:lstStyle>
            <a:lvl1pPr algn="l">
              <a:lnSpc>
                <a:spcPts val="3800"/>
              </a:lnSpc>
              <a:defRPr sz="4600" b="1" cap="all" spc="0" baseline="0">
                <a:solidFill>
                  <a:schemeClr val="bg1"/>
                </a:solidFill>
                <a:latin typeface="+mj-lt"/>
              </a:defRPr>
            </a:lvl1pPr>
          </a:lstStyle>
          <a:p>
            <a:r>
              <a:rPr lang="en-US"/>
              <a:t>Click to edit Master title style</a:t>
            </a:r>
            <a:endParaRPr lang="en-US" dirty="0"/>
          </a:p>
        </p:txBody>
      </p:sp>
      <p:sp>
        <p:nvSpPr>
          <p:cNvPr id="10" name="TextBox 9">
            <a:extLst>
              <a:ext uri="{FF2B5EF4-FFF2-40B4-BE49-F238E27FC236}">
                <a16:creationId xmlns:a16="http://schemas.microsoft.com/office/drawing/2014/main" id="{20E7DAFF-18A1-43A8-B015-E70E6D39270B}"/>
              </a:ext>
            </a:extLst>
          </p:cNvPr>
          <p:cNvSpPr txBox="1"/>
          <p:nvPr userDrawn="1"/>
        </p:nvSpPr>
        <p:spPr>
          <a:xfrm>
            <a:off x="428131" y="4646730"/>
            <a:ext cx="1830950" cy="430887"/>
          </a:xfrm>
          <a:prstGeom prst="rect">
            <a:avLst/>
          </a:prstGeom>
          <a:noFill/>
        </p:spPr>
        <p:txBody>
          <a:bodyPr wrap="none">
            <a:spAutoFit/>
          </a:bodyPr>
          <a:lstStyle/>
          <a:p>
            <a:pPr algn="ctr">
              <a:defRPr/>
            </a:pPr>
            <a:r>
              <a:rPr lang="en-US" sz="1100" dirty="0">
                <a:solidFill>
                  <a:srgbClr val="00205B"/>
                </a:solidFill>
                <a:latin typeface="+mn-lt"/>
                <a:cs typeface="Arial" charset="0"/>
              </a:rPr>
              <a:t>National Federation of State </a:t>
            </a:r>
          </a:p>
          <a:p>
            <a:pPr algn="ctr">
              <a:defRPr/>
            </a:pPr>
            <a:r>
              <a:rPr lang="en-US" sz="1100" dirty="0">
                <a:solidFill>
                  <a:srgbClr val="00205B"/>
                </a:solidFill>
                <a:latin typeface="+mn-lt"/>
                <a:cs typeface="Arial" charset="0"/>
              </a:rPr>
              <a:t>High School Associations</a:t>
            </a:r>
          </a:p>
        </p:txBody>
      </p:sp>
      <p:pic>
        <p:nvPicPr>
          <p:cNvPr id="8" name="Picture 7" descr="A picture containing drawing&#10;&#10;Description automatically generated">
            <a:extLst>
              <a:ext uri="{FF2B5EF4-FFF2-40B4-BE49-F238E27FC236}">
                <a16:creationId xmlns:a16="http://schemas.microsoft.com/office/drawing/2014/main" id="{3402AFB9-59C9-4F67-8129-CA6A6EFF25C1}"/>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25395" y="5181983"/>
            <a:ext cx="1236422" cy="1444752"/>
          </a:xfrm>
          <a:prstGeom prst="rect">
            <a:avLst/>
          </a:prstGeom>
        </p:spPr>
      </p:pic>
      <p:sp>
        <p:nvSpPr>
          <p:cNvPr id="11" name="Subtitle 2">
            <a:extLst>
              <a:ext uri="{FF2B5EF4-FFF2-40B4-BE49-F238E27FC236}">
                <a16:creationId xmlns:a16="http://schemas.microsoft.com/office/drawing/2014/main" id="{F95F413F-1EE0-4145-ABE8-78184613D26F}"/>
              </a:ext>
            </a:extLst>
          </p:cNvPr>
          <p:cNvSpPr>
            <a:spLocks noGrp="1"/>
          </p:cNvSpPr>
          <p:nvPr>
            <p:ph type="subTitle" idx="1"/>
          </p:nvPr>
        </p:nvSpPr>
        <p:spPr>
          <a:xfrm>
            <a:off x="3180080" y="5034279"/>
            <a:ext cx="8829040" cy="1280795"/>
          </a:xfrm>
        </p:spPr>
        <p:txBody>
          <a:bodyPr/>
          <a:lstStyle>
            <a:lvl1pPr marL="0" indent="0" algn="l">
              <a:buNone/>
              <a:defRPr sz="24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
        <p:nvSpPr>
          <p:cNvPr id="12" name="Rectangle 1">
            <a:extLst>
              <a:ext uri="{FF2B5EF4-FFF2-40B4-BE49-F238E27FC236}">
                <a16:creationId xmlns:a16="http://schemas.microsoft.com/office/drawing/2014/main" id="{CC41C330-06A2-431A-AB80-3B8FB62C19F2}"/>
              </a:ext>
            </a:extLst>
          </p:cNvPr>
          <p:cNvSpPr>
            <a:spLocks noChangeArrowheads="1"/>
          </p:cNvSpPr>
          <p:nvPr userDrawn="1"/>
        </p:nvSpPr>
        <p:spPr bwMode="auto">
          <a:xfrm>
            <a:off x="3180079" y="6385453"/>
            <a:ext cx="7726045"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a:r>
              <a:rPr lang="en-US" sz="800" dirty="0">
                <a:solidFill>
                  <a:srgbClr val="000000"/>
                </a:solidFill>
                <a:effectLst/>
                <a:latin typeface="Calibri" panose="020F0502020204030204" pitchFamily="34" charset="0"/>
                <a:ea typeface="Calibri" panose="020F0502020204030204" pitchFamily="34" charset="0"/>
              </a:rPr>
              <a:t>Copyright© 2023 National Federation of State High School Associations. All Rights Reserved.</a:t>
            </a:r>
            <a:endParaRPr lang="en-US" sz="800" dirty="0">
              <a:effectLst/>
              <a:latin typeface="Calibri" panose="020F0502020204030204" pitchFamily="34" charset="0"/>
              <a:ea typeface="Calibri" panose="020F0502020204030204" pitchFamily="34" charset="0"/>
            </a:endParaRPr>
          </a:p>
          <a:p>
            <a:pPr marL="0" marR="0"/>
            <a:r>
              <a:rPr lang="en-US" sz="800" dirty="0">
                <a:solidFill>
                  <a:srgbClr val="000000"/>
                </a:solidFill>
                <a:effectLst/>
                <a:latin typeface="Calibri" panose="020F0502020204030204" pitchFamily="34" charset="0"/>
                <a:ea typeface="Calibri" panose="020F0502020204030204" pitchFamily="34" charset="0"/>
              </a:rPr>
              <a:t>This copyrighted </a:t>
            </a:r>
            <a:r>
              <a:rPr lang="en-US" sz="800" dirty="0">
                <a:effectLst/>
                <a:latin typeface="Calibri" panose="020F0502020204030204" pitchFamily="34" charset="0"/>
                <a:ea typeface="Calibri" panose="020F0502020204030204" pitchFamily="34" charset="0"/>
              </a:rPr>
              <a:t>power point</a:t>
            </a:r>
            <a:r>
              <a:rPr lang="en-US" sz="800" dirty="0">
                <a:solidFill>
                  <a:srgbClr val="000000"/>
                </a:solidFill>
                <a:effectLst/>
                <a:latin typeface="Calibri" panose="020F0502020204030204" pitchFamily="34" charset="0"/>
                <a:ea typeface="Calibri" panose="020F0502020204030204" pitchFamily="34" charset="0"/>
              </a:rPr>
              <a:t> is presented by the NFHS. </a:t>
            </a:r>
            <a:r>
              <a:rPr lang="en-US" sz="800" dirty="0">
                <a:effectLst/>
                <a:latin typeface="Calibri" panose="020F0502020204030204" pitchFamily="34" charset="0"/>
                <a:ea typeface="Calibri" panose="020F0502020204030204" pitchFamily="34" charset="0"/>
              </a:rPr>
              <a:t>This m</a:t>
            </a:r>
            <a:r>
              <a:rPr lang="en-US" sz="800" dirty="0">
                <a:solidFill>
                  <a:srgbClr val="000000"/>
                </a:solidFill>
                <a:effectLst/>
                <a:latin typeface="Calibri" panose="020F0502020204030204" pitchFamily="34" charset="0"/>
                <a:ea typeface="Calibri" panose="020F0502020204030204" pitchFamily="34" charset="0"/>
              </a:rPr>
              <a:t>aterial shall </a:t>
            </a:r>
            <a:r>
              <a:rPr lang="en-US" sz="800" dirty="0">
                <a:effectLst/>
                <a:latin typeface="Calibri" panose="020F0502020204030204" pitchFamily="34" charset="0"/>
                <a:ea typeface="Calibri" panose="020F0502020204030204" pitchFamily="34" charset="0"/>
              </a:rPr>
              <a:t>only </a:t>
            </a:r>
            <a:r>
              <a:rPr lang="en-US" sz="800" dirty="0">
                <a:solidFill>
                  <a:srgbClr val="000000"/>
                </a:solidFill>
                <a:effectLst/>
                <a:latin typeface="Calibri" panose="020F0502020204030204" pitchFamily="34" charset="0"/>
                <a:ea typeface="Calibri" panose="020F0502020204030204" pitchFamily="34" charset="0"/>
              </a:rPr>
              <a:t>be reproduced or distributed </a:t>
            </a:r>
            <a:r>
              <a:rPr lang="en-US" sz="800" dirty="0">
                <a:effectLst/>
                <a:latin typeface="Calibri" panose="020F0502020204030204" pitchFamily="34" charset="0"/>
                <a:ea typeface="Calibri" panose="020F0502020204030204" pitchFamily="34" charset="0"/>
              </a:rPr>
              <a:t>by member state associations for teaching and training purposes. Distribution to the public is prohibited </a:t>
            </a:r>
            <a:r>
              <a:rPr lang="en-US" sz="800" dirty="0">
                <a:solidFill>
                  <a:srgbClr val="000000"/>
                </a:solidFill>
                <a:effectLst/>
                <a:latin typeface="Calibri" panose="020F0502020204030204" pitchFamily="34" charset="0"/>
                <a:ea typeface="Calibri" panose="020F0502020204030204" pitchFamily="34" charset="0"/>
              </a:rPr>
              <a:t>without </a:t>
            </a:r>
            <a:r>
              <a:rPr lang="en-US" sz="800" dirty="0">
                <a:effectLst/>
                <a:latin typeface="Calibri" panose="020F0502020204030204" pitchFamily="34" charset="0"/>
                <a:ea typeface="Calibri" panose="020F0502020204030204" pitchFamily="34" charset="0"/>
              </a:rPr>
              <a:t>the </a:t>
            </a:r>
            <a:r>
              <a:rPr lang="en-US" sz="800" dirty="0">
                <a:solidFill>
                  <a:srgbClr val="000000"/>
                </a:solidFill>
                <a:effectLst/>
                <a:latin typeface="Calibri" panose="020F0502020204030204" pitchFamily="34" charset="0"/>
                <a:ea typeface="Calibri" panose="020F0502020204030204" pitchFamily="34" charset="0"/>
              </a:rPr>
              <a:t>express written consent from the NFHS.</a:t>
            </a:r>
            <a:r>
              <a:rPr lang="en-US" sz="800" dirty="0">
                <a:effectLst/>
                <a:latin typeface="Calibri" panose="020F0502020204030204" pitchFamily="34" charset="0"/>
                <a:ea typeface="Calibri" panose="020F0502020204030204" pitchFamily="34" charset="0"/>
              </a:rPr>
              <a:t> Please contact Davis Whitfield, COO at </a:t>
            </a:r>
            <a:r>
              <a:rPr lang="en-US" sz="800" u="sng" dirty="0">
                <a:solidFill>
                  <a:srgbClr val="0000FF"/>
                </a:solidFill>
                <a:effectLst/>
                <a:latin typeface="Calibri" panose="020F0502020204030204" pitchFamily="34" charset="0"/>
                <a:ea typeface="Calibri" panose="020F0502020204030204" pitchFamily="34" charset="0"/>
                <a:hlinkClick r:id="rId4"/>
              </a:rPr>
              <a:t>dwhitfield@nfhs.org</a:t>
            </a:r>
            <a:r>
              <a:rPr lang="en-US" sz="800" dirty="0">
                <a:effectLst/>
                <a:latin typeface="Calibri" panose="020F0502020204030204" pitchFamily="34" charset="0"/>
                <a:ea typeface="Calibri" panose="020F0502020204030204" pitchFamily="34" charset="0"/>
              </a:rPr>
              <a:t> with requests.</a:t>
            </a: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 preserve="1">
  <p:cSld name="5_Rules Reminder">
    <p:spTree>
      <p:nvGrpSpPr>
        <p:cNvPr id="1" name=""/>
        <p:cNvGrpSpPr/>
        <p:nvPr/>
      </p:nvGrpSpPr>
      <p:grpSpPr>
        <a:xfrm>
          <a:off x="0" y="0"/>
          <a:ext cx="0" cy="0"/>
          <a:chOff x="0" y="0"/>
          <a:chExt cx="0" cy="0"/>
        </a:xfrm>
      </p:grpSpPr>
      <p:sp>
        <p:nvSpPr>
          <p:cNvPr id="4" name="TextBox 15">
            <a:extLst>
              <a:ext uri="{FF2B5EF4-FFF2-40B4-BE49-F238E27FC236}">
                <a16:creationId xmlns:a16="http://schemas.microsoft.com/office/drawing/2014/main" id="{30AC8842-8CB8-4985-B07F-C7E8FEC77EEC}"/>
              </a:ext>
            </a:extLst>
          </p:cNvPr>
          <p:cNvSpPr txBox="1">
            <a:spLocks noChangeArrowheads="1"/>
          </p:cNvSpPr>
          <p:nvPr/>
        </p:nvSpPr>
        <p:spPr bwMode="auto">
          <a:xfrm>
            <a:off x="881063" y="49213"/>
            <a:ext cx="4021137"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US" altLang="en-US" sz="2000">
                <a:solidFill>
                  <a:schemeClr val="bg1"/>
                </a:solidFill>
                <a:latin typeface="Calibri" panose="020F0502020204030204" pitchFamily="34" charset="0"/>
              </a:rPr>
              <a:t>Rules Reminder</a:t>
            </a:r>
          </a:p>
        </p:txBody>
      </p:sp>
      <p:sp>
        <p:nvSpPr>
          <p:cNvPr id="2" name="Title 1"/>
          <p:cNvSpPr>
            <a:spLocks noGrp="1"/>
          </p:cNvSpPr>
          <p:nvPr>
            <p:ph type="title"/>
          </p:nvPr>
        </p:nvSpPr>
        <p:spPr/>
        <p:txBody>
          <a:bodyPr/>
          <a:lstStyle>
            <a:lvl1pPr algn="l">
              <a:defRPr sz="3800" b="1" baseline="0"/>
            </a:lvl1p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a:extLst>
              <a:ext uri="{FF2B5EF4-FFF2-40B4-BE49-F238E27FC236}">
                <a16:creationId xmlns:a16="http://schemas.microsoft.com/office/drawing/2014/main" id="{A1E2F7B5-7B9C-46E9-AF64-31D7A7049F02}"/>
              </a:ext>
            </a:extLst>
          </p:cNvPr>
          <p:cNvSpPr>
            <a:spLocks noGrp="1"/>
          </p:cNvSpPr>
          <p:nvPr>
            <p:ph type="dt" sz="half" idx="10"/>
          </p:nvPr>
        </p:nvSpPr>
        <p:spPr/>
        <p:txBody>
          <a:bodyPr/>
          <a:lstStyle>
            <a:lvl1pPr>
              <a:defRPr/>
            </a:lvl1pPr>
          </a:lstStyle>
          <a:p>
            <a:pPr>
              <a:defRPr/>
            </a:pPr>
            <a:fld id="{3651F965-1E02-4346-99A2-D93290B4937E}" type="datetimeFigureOut">
              <a:rPr lang="en-US"/>
              <a:pPr>
                <a:defRPr/>
              </a:pPr>
              <a:t>5/31/2023</a:t>
            </a:fld>
            <a:endParaRPr lang="en-US"/>
          </a:p>
        </p:txBody>
      </p:sp>
      <p:sp>
        <p:nvSpPr>
          <p:cNvPr id="6" name="Footer Placeholder 4">
            <a:extLst>
              <a:ext uri="{FF2B5EF4-FFF2-40B4-BE49-F238E27FC236}">
                <a16:creationId xmlns:a16="http://schemas.microsoft.com/office/drawing/2014/main" id="{FBDE3E54-BE16-4AA4-B826-63629EB2D215}"/>
              </a:ext>
            </a:extLst>
          </p:cNvPr>
          <p:cNvSpPr>
            <a:spLocks noGrp="1"/>
          </p:cNvSpPr>
          <p:nvPr>
            <p:ph type="ftr" sz="quarter" idx="11"/>
          </p:nvPr>
        </p:nvSpPr>
        <p:spPr/>
        <p:txBody>
          <a:bodyPr/>
          <a:lstStyle>
            <a:lvl1pPr>
              <a:defRPr/>
            </a:lvl1pPr>
          </a:lstStyle>
          <a:p>
            <a:pPr>
              <a:defRPr/>
            </a:pPr>
            <a:r>
              <a:rPr lang="en-US"/>
              <a:t>www.nfhs.org</a:t>
            </a:r>
          </a:p>
        </p:txBody>
      </p:sp>
      <p:sp>
        <p:nvSpPr>
          <p:cNvPr id="7" name="Slide Number Placeholder 5">
            <a:extLst>
              <a:ext uri="{FF2B5EF4-FFF2-40B4-BE49-F238E27FC236}">
                <a16:creationId xmlns:a16="http://schemas.microsoft.com/office/drawing/2014/main" id="{1E8AB7D9-20A4-4A16-8C47-9C41E632F20B}"/>
              </a:ext>
            </a:extLst>
          </p:cNvPr>
          <p:cNvSpPr>
            <a:spLocks noGrp="1"/>
          </p:cNvSpPr>
          <p:nvPr>
            <p:ph type="sldNum" sz="quarter" idx="12"/>
          </p:nvPr>
        </p:nvSpPr>
        <p:spPr/>
        <p:txBody>
          <a:bodyPr/>
          <a:lstStyle>
            <a:lvl1pPr>
              <a:defRPr/>
            </a:lvl1pPr>
          </a:lstStyle>
          <a:p>
            <a:pPr>
              <a:defRPr/>
            </a:pPr>
            <a:fld id="{F9A86AC6-DC08-4557-81C1-AD695608F259}" type="slidenum">
              <a:rPr lang="en-US"/>
              <a:pPr>
                <a:defRPr/>
              </a:pPr>
              <a:t>‹#›</a:t>
            </a:fld>
            <a:endParaRPr lang="en-US" dirty="0"/>
          </a:p>
        </p:txBody>
      </p:sp>
    </p:spTree>
    <p:extLst>
      <p:ext uri="{BB962C8B-B14F-4D97-AF65-F5344CB8AC3E}">
        <p14:creationId xmlns:p14="http://schemas.microsoft.com/office/powerpoint/2010/main" val="176370523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3EECB911-7872-4C2E-8096-2091801C8128}"/>
              </a:ext>
            </a:extLst>
          </p:cNvPr>
          <p:cNvSpPr/>
          <p:nvPr/>
        </p:nvSpPr>
        <p:spPr>
          <a:xfrm>
            <a:off x="0" y="4413250"/>
            <a:ext cx="12192000" cy="2452688"/>
          </a:xfrm>
          <a:prstGeom prst="rect">
            <a:avLst/>
          </a:prstGeom>
          <a:solidFill>
            <a:srgbClr val="00205B"/>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pic>
        <p:nvPicPr>
          <p:cNvPr id="5" name="Picture 16" descr="Students.jpg">
            <a:extLst>
              <a:ext uri="{FF2B5EF4-FFF2-40B4-BE49-F238E27FC236}">
                <a16:creationId xmlns:a16="http://schemas.microsoft.com/office/drawing/2014/main" id="{514FB2DB-0F72-4310-89CB-B4B32531118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t="1465" b="23846"/>
          <a:stretch>
            <a:fillRect/>
          </a:stretch>
        </p:blipFill>
        <p:spPr bwMode="auto">
          <a:xfrm>
            <a:off x="0" y="0"/>
            <a:ext cx="12192000" cy="4416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5">
            <a:extLst>
              <a:ext uri="{FF2B5EF4-FFF2-40B4-BE49-F238E27FC236}">
                <a16:creationId xmlns:a16="http://schemas.microsoft.com/office/drawing/2014/main" id="{EC3E3F0D-55C2-4BDE-B865-3D221E297D23}"/>
              </a:ext>
            </a:extLst>
          </p:cNvPr>
          <p:cNvSpPr/>
          <p:nvPr/>
        </p:nvSpPr>
        <p:spPr>
          <a:xfrm>
            <a:off x="0" y="2809875"/>
            <a:ext cx="12192000" cy="1609725"/>
          </a:xfrm>
          <a:prstGeom prst="rect">
            <a:avLst/>
          </a:prstGeom>
          <a:solidFill>
            <a:schemeClr val="tx1">
              <a:alpha val="9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pic>
        <p:nvPicPr>
          <p:cNvPr id="7" name="Picture 21" descr="A close up of a sign&#10;&#10;Description automatically generated">
            <a:extLst>
              <a:ext uri="{FF2B5EF4-FFF2-40B4-BE49-F238E27FC236}">
                <a16:creationId xmlns:a16="http://schemas.microsoft.com/office/drawing/2014/main" id="{B1806022-18A4-42AD-B789-B1EAEF9D61B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469563" y="4859338"/>
            <a:ext cx="1260475" cy="1471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963085" y="4406901"/>
            <a:ext cx="8868545" cy="1362075"/>
          </a:xfrm>
        </p:spPr>
        <p:txBody>
          <a:bodyPr anchor="t"/>
          <a:lstStyle>
            <a:lvl1pPr algn="l">
              <a:defRPr sz="4000" b="1" cap="all">
                <a:solidFill>
                  <a:schemeClr val="bg1"/>
                </a:solidFill>
              </a:defRPr>
            </a:lvl1pPr>
          </a:lstStyle>
          <a:p>
            <a:r>
              <a:rPr lang="en-US"/>
              <a:t>Click to edit Master title style</a:t>
            </a:r>
            <a:endParaRPr lang="en-US" dirty="0"/>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bg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Tree>
    <p:extLst>
      <p:ext uri="{BB962C8B-B14F-4D97-AF65-F5344CB8AC3E}">
        <p14:creationId xmlns:p14="http://schemas.microsoft.com/office/powerpoint/2010/main" val="139156096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type="secHead" preserve="1">
  <p:cSld name="1_Section Header">
    <p:spTree>
      <p:nvGrpSpPr>
        <p:cNvPr id="1" name=""/>
        <p:cNvGrpSpPr/>
        <p:nvPr/>
      </p:nvGrpSpPr>
      <p:grpSpPr>
        <a:xfrm>
          <a:off x="0" y="0"/>
          <a:ext cx="0" cy="0"/>
          <a:chOff x="0" y="0"/>
          <a:chExt cx="0" cy="0"/>
        </a:xfrm>
      </p:grpSpPr>
      <p:pic>
        <p:nvPicPr>
          <p:cNvPr id="9" name="Picture 8" descr="A picture containing person, outdoor, athletic game, sport&#10;&#10;Description automatically generated">
            <a:extLst>
              <a:ext uri="{FF2B5EF4-FFF2-40B4-BE49-F238E27FC236}">
                <a16:creationId xmlns:a16="http://schemas.microsoft.com/office/drawing/2014/main" id="{5B16B419-BF46-45BF-AD6D-EAA9519EC1CF}"/>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11090"/>
            <a:ext cx="12192000" cy="4408510"/>
          </a:xfrm>
          <a:prstGeom prst="rect">
            <a:avLst/>
          </a:prstGeom>
        </p:spPr>
      </p:pic>
      <p:sp>
        <p:nvSpPr>
          <p:cNvPr id="5" name="Rectangle 4">
            <a:extLst>
              <a:ext uri="{FF2B5EF4-FFF2-40B4-BE49-F238E27FC236}">
                <a16:creationId xmlns:a16="http://schemas.microsoft.com/office/drawing/2014/main" id="{9AB99DF4-E1D4-41F3-A88A-65F6601E944D}"/>
              </a:ext>
            </a:extLst>
          </p:cNvPr>
          <p:cNvSpPr/>
          <p:nvPr/>
        </p:nvSpPr>
        <p:spPr>
          <a:xfrm>
            <a:off x="0" y="4413250"/>
            <a:ext cx="12192000" cy="2452688"/>
          </a:xfrm>
          <a:prstGeom prst="rect">
            <a:avLst/>
          </a:prstGeom>
          <a:solidFill>
            <a:srgbClr val="00205B"/>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6" name="Rectangle 5">
            <a:extLst>
              <a:ext uri="{FF2B5EF4-FFF2-40B4-BE49-F238E27FC236}">
                <a16:creationId xmlns:a16="http://schemas.microsoft.com/office/drawing/2014/main" id="{F6993B28-964B-4BD1-A7ED-B598DA92A55C}"/>
              </a:ext>
            </a:extLst>
          </p:cNvPr>
          <p:cNvSpPr/>
          <p:nvPr/>
        </p:nvSpPr>
        <p:spPr>
          <a:xfrm>
            <a:off x="0" y="2809875"/>
            <a:ext cx="12192000" cy="1609725"/>
          </a:xfrm>
          <a:prstGeom prst="rect">
            <a:avLst/>
          </a:prstGeom>
          <a:solidFill>
            <a:schemeClr val="tx1">
              <a:alpha val="9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pic>
        <p:nvPicPr>
          <p:cNvPr id="7" name="Picture 21" descr="A close up of a sign&#10;&#10;Description automatically generated">
            <a:extLst>
              <a:ext uri="{FF2B5EF4-FFF2-40B4-BE49-F238E27FC236}">
                <a16:creationId xmlns:a16="http://schemas.microsoft.com/office/drawing/2014/main" id="{5F8FCFEA-AFC4-43C6-927D-B033C10785F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469563" y="4859338"/>
            <a:ext cx="1260475" cy="1471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963085" y="4406901"/>
            <a:ext cx="8868545" cy="1362075"/>
          </a:xfrm>
        </p:spPr>
        <p:txBody>
          <a:bodyPr anchor="t"/>
          <a:lstStyle>
            <a:lvl1pPr algn="l">
              <a:defRPr sz="4000" b="1" cap="all">
                <a:solidFill>
                  <a:schemeClr val="bg1"/>
                </a:solidFill>
              </a:defRPr>
            </a:lvl1pPr>
          </a:lstStyle>
          <a:p>
            <a:r>
              <a:rPr lang="en-US"/>
              <a:t>Click to edit Master title style</a:t>
            </a:r>
            <a:endParaRPr lang="en-US" dirty="0"/>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bg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Tree>
    <p:extLst>
      <p:ext uri="{BB962C8B-B14F-4D97-AF65-F5344CB8AC3E}">
        <p14:creationId xmlns:p14="http://schemas.microsoft.com/office/powerpoint/2010/main" val="296926884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type="secHead" preserve="1">
  <p:cSld name="2_Section Header">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E6B8709B-AC65-4451-8995-7BF369856C47}"/>
              </a:ext>
            </a:extLst>
          </p:cNvPr>
          <p:cNvSpPr/>
          <p:nvPr/>
        </p:nvSpPr>
        <p:spPr>
          <a:xfrm>
            <a:off x="0" y="4413250"/>
            <a:ext cx="12192000" cy="2452688"/>
          </a:xfrm>
          <a:prstGeom prst="rect">
            <a:avLst/>
          </a:prstGeom>
          <a:solidFill>
            <a:srgbClr val="00205B"/>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pic>
        <p:nvPicPr>
          <p:cNvPr id="5" name="Picture 1" descr="Slide18.png">
            <a:extLst>
              <a:ext uri="{FF2B5EF4-FFF2-40B4-BE49-F238E27FC236}">
                <a16:creationId xmlns:a16="http://schemas.microsoft.com/office/drawing/2014/main" id="{82C2F04B-E480-4EA4-ADA6-907F3117507C}"/>
              </a:ext>
            </a:extLst>
          </p:cNvPr>
          <p:cNvPicPr>
            <a:picLocks noChangeAspect="1"/>
          </p:cNvPicPr>
          <p:nvPr/>
        </p:nvPicPr>
        <p:blipFill>
          <a:blip r:embed="rId2">
            <a:extLst>
              <a:ext uri="{28A0092B-C50C-407E-A947-70E740481C1C}">
                <a14:useLocalDpi xmlns:a14="http://schemas.microsoft.com/office/drawing/2010/main" val="0"/>
              </a:ext>
            </a:extLst>
          </a:blip>
          <a:srcRect t="6187" b="51430"/>
          <a:stretch>
            <a:fillRect/>
          </a:stretch>
        </p:blipFill>
        <p:spPr bwMode="auto">
          <a:xfrm>
            <a:off x="0" y="-7938"/>
            <a:ext cx="12192000" cy="4427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5">
            <a:extLst>
              <a:ext uri="{FF2B5EF4-FFF2-40B4-BE49-F238E27FC236}">
                <a16:creationId xmlns:a16="http://schemas.microsoft.com/office/drawing/2014/main" id="{E8555421-2120-413E-AD09-2B94AD52DE6C}"/>
              </a:ext>
            </a:extLst>
          </p:cNvPr>
          <p:cNvSpPr/>
          <p:nvPr/>
        </p:nvSpPr>
        <p:spPr>
          <a:xfrm>
            <a:off x="0" y="2809875"/>
            <a:ext cx="12192000" cy="1609725"/>
          </a:xfrm>
          <a:prstGeom prst="rect">
            <a:avLst/>
          </a:prstGeom>
          <a:solidFill>
            <a:schemeClr val="tx1">
              <a:alpha val="9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pic>
        <p:nvPicPr>
          <p:cNvPr id="7" name="Picture 21" descr="NFHS Network_FC_RGB_Transparent@300.png">
            <a:extLst>
              <a:ext uri="{FF2B5EF4-FFF2-40B4-BE49-F238E27FC236}">
                <a16:creationId xmlns:a16="http://schemas.microsoft.com/office/drawing/2014/main" id="{8F4B864E-AE31-48A1-87B4-A5EA90F2FC5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107613" y="4603750"/>
            <a:ext cx="2008187" cy="2008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963085" y="4406901"/>
            <a:ext cx="8868545" cy="1362075"/>
          </a:xfrm>
        </p:spPr>
        <p:txBody>
          <a:bodyPr anchor="t"/>
          <a:lstStyle>
            <a:lvl1pPr algn="l">
              <a:defRPr sz="4000" b="1" cap="all">
                <a:solidFill>
                  <a:schemeClr val="bg1"/>
                </a:solidFill>
              </a:defRPr>
            </a:lvl1pPr>
          </a:lstStyle>
          <a:p>
            <a:r>
              <a:rPr lang="en-US"/>
              <a:t>Click to edit Master title style</a:t>
            </a:r>
            <a:endParaRPr lang="en-US" dirty="0"/>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bg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Tree>
    <p:extLst>
      <p:ext uri="{BB962C8B-B14F-4D97-AF65-F5344CB8AC3E}">
        <p14:creationId xmlns:p14="http://schemas.microsoft.com/office/powerpoint/2010/main" val="172819765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1054856" y="1950045"/>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642856" y="1950045"/>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79795E43-B0A7-4063-B5B0-555BF2B6C2A4}"/>
              </a:ext>
            </a:extLst>
          </p:cNvPr>
          <p:cNvSpPr>
            <a:spLocks noGrp="1"/>
          </p:cNvSpPr>
          <p:nvPr>
            <p:ph type="dt" sz="half" idx="10"/>
          </p:nvPr>
        </p:nvSpPr>
        <p:spPr/>
        <p:txBody>
          <a:bodyPr/>
          <a:lstStyle>
            <a:lvl1pPr>
              <a:defRPr/>
            </a:lvl1pPr>
          </a:lstStyle>
          <a:p>
            <a:pPr>
              <a:defRPr/>
            </a:pPr>
            <a:fld id="{E6E9CBB4-DF59-4F9D-BE01-11301AD6E507}" type="datetimeFigureOut">
              <a:rPr lang="en-US"/>
              <a:pPr>
                <a:defRPr/>
              </a:pPr>
              <a:t>5/31/2023</a:t>
            </a:fld>
            <a:endParaRPr lang="en-US"/>
          </a:p>
        </p:txBody>
      </p:sp>
      <p:sp>
        <p:nvSpPr>
          <p:cNvPr id="6" name="Footer Placeholder 5">
            <a:extLst>
              <a:ext uri="{FF2B5EF4-FFF2-40B4-BE49-F238E27FC236}">
                <a16:creationId xmlns:a16="http://schemas.microsoft.com/office/drawing/2014/main" id="{BCFE0333-4ED0-4F2B-9C1E-30F9F91384F4}"/>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6">
            <a:extLst>
              <a:ext uri="{FF2B5EF4-FFF2-40B4-BE49-F238E27FC236}">
                <a16:creationId xmlns:a16="http://schemas.microsoft.com/office/drawing/2014/main" id="{C834C041-771D-4A03-B83B-7C31EBCC315D}"/>
              </a:ext>
            </a:extLst>
          </p:cNvPr>
          <p:cNvSpPr>
            <a:spLocks noGrp="1"/>
          </p:cNvSpPr>
          <p:nvPr>
            <p:ph type="sldNum" sz="quarter" idx="12"/>
          </p:nvPr>
        </p:nvSpPr>
        <p:spPr/>
        <p:txBody>
          <a:bodyPr/>
          <a:lstStyle>
            <a:lvl1pPr>
              <a:defRPr/>
            </a:lvl1pPr>
          </a:lstStyle>
          <a:p>
            <a:pPr>
              <a:defRPr/>
            </a:pPr>
            <a:fld id="{F5674325-6A06-438C-8E62-196336EDDB9C}" type="slidenum">
              <a:rPr lang="en-US"/>
              <a:pPr>
                <a:defRPr/>
              </a:pPr>
              <a:t>‹#›</a:t>
            </a:fld>
            <a:endParaRPr lang="en-US"/>
          </a:p>
        </p:txBody>
      </p:sp>
    </p:spTree>
    <p:extLst>
      <p:ext uri="{BB962C8B-B14F-4D97-AF65-F5344CB8AC3E}">
        <p14:creationId xmlns:p14="http://schemas.microsoft.com/office/powerpoint/2010/main" val="1818910906"/>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80078460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sz="3800" b="1" baseline="0"/>
            </a:lvl1p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FEED58DB-0473-49E7-8FCF-E3C60A592785}" type="datetimeFigureOut">
              <a:rPr lang="en-US"/>
              <a:pPr>
                <a:defRPr/>
              </a:pPr>
              <a:t>5/31/2023</a:t>
            </a:fld>
            <a:endParaRPr lang="en-US"/>
          </a:p>
        </p:txBody>
      </p:sp>
      <p:sp>
        <p:nvSpPr>
          <p:cNvPr id="5" name="Footer Placeholder 4"/>
          <p:cNvSpPr>
            <a:spLocks noGrp="1"/>
          </p:cNvSpPr>
          <p:nvPr>
            <p:ph type="ftr" sz="quarter" idx="11"/>
          </p:nvPr>
        </p:nvSpPr>
        <p:spPr/>
        <p:txBody>
          <a:bodyPr/>
          <a:lstStyle>
            <a:lvl1pPr>
              <a:defRPr/>
            </a:lvl1pPr>
          </a:lstStyle>
          <a:p>
            <a:pPr>
              <a:defRPr/>
            </a:pPr>
            <a:r>
              <a:rPr lang="en-US"/>
              <a:t>www.nfhs.org</a:t>
            </a:r>
          </a:p>
        </p:txBody>
      </p:sp>
      <p:sp>
        <p:nvSpPr>
          <p:cNvPr id="6" name="Slide Number Placeholder 5"/>
          <p:cNvSpPr>
            <a:spLocks noGrp="1"/>
          </p:cNvSpPr>
          <p:nvPr>
            <p:ph type="sldNum" sz="quarter" idx="12"/>
          </p:nvPr>
        </p:nvSpPr>
        <p:spPr/>
        <p:txBody>
          <a:bodyPr/>
          <a:lstStyle>
            <a:lvl1pPr>
              <a:defRPr/>
            </a:lvl1pPr>
          </a:lstStyle>
          <a:p>
            <a:pPr>
              <a:defRPr/>
            </a:pPr>
            <a:fld id="{7E1C6EB7-24C7-4ADB-A469-6D576C7B8402}" type="slidenum">
              <a:rPr lang="en-US"/>
              <a:pPr>
                <a:defRPr/>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1_Points of Emphasis">
    <p:spTree>
      <p:nvGrpSpPr>
        <p:cNvPr id="1" name=""/>
        <p:cNvGrpSpPr/>
        <p:nvPr/>
      </p:nvGrpSpPr>
      <p:grpSpPr>
        <a:xfrm>
          <a:off x="0" y="0"/>
          <a:ext cx="0" cy="0"/>
          <a:chOff x="0" y="0"/>
          <a:chExt cx="0" cy="0"/>
        </a:xfrm>
      </p:grpSpPr>
      <p:sp>
        <p:nvSpPr>
          <p:cNvPr id="4" name="TextBox 3"/>
          <p:cNvSpPr txBox="1"/>
          <p:nvPr userDrawn="1"/>
        </p:nvSpPr>
        <p:spPr>
          <a:xfrm>
            <a:off x="880533" y="49213"/>
            <a:ext cx="4021667" cy="400050"/>
          </a:xfrm>
          <a:prstGeom prst="rect">
            <a:avLst/>
          </a:prstGeom>
          <a:noFill/>
        </p:spPr>
        <p:txBody>
          <a:bodyPr>
            <a:spAutoFit/>
          </a:bodyPr>
          <a:lstStyle/>
          <a:p>
            <a:pPr algn="ctr">
              <a:defRPr/>
            </a:pPr>
            <a:r>
              <a:rPr lang="en-US" sz="2000" dirty="0">
                <a:solidFill>
                  <a:schemeClr val="bg1"/>
                </a:solidFill>
                <a:latin typeface="+mn-lt"/>
                <a:cs typeface="Arial" charset="0"/>
              </a:rPr>
              <a:t>Points of Emphasis</a:t>
            </a:r>
          </a:p>
        </p:txBody>
      </p:sp>
      <p:sp>
        <p:nvSpPr>
          <p:cNvPr id="2" name="Title 1"/>
          <p:cNvSpPr>
            <a:spLocks noGrp="1"/>
          </p:cNvSpPr>
          <p:nvPr>
            <p:ph type="title"/>
          </p:nvPr>
        </p:nvSpPr>
        <p:spPr/>
        <p:txBody>
          <a:bodyPr/>
          <a:lstStyle>
            <a:lvl1pPr algn="l">
              <a:defRPr sz="3800" b="1" baseline="0"/>
            </a:lvl1p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p:cNvSpPr>
            <a:spLocks noGrp="1"/>
          </p:cNvSpPr>
          <p:nvPr>
            <p:ph type="dt" sz="half" idx="10"/>
          </p:nvPr>
        </p:nvSpPr>
        <p:spPr/>
        <p:txBody>
          <a:bodyPr/>
          <a:lstStyle>
            <a:lvl1pPr>
              <a:defRPr/>
            </a:lvl1pPr>
          </a:lstStyle>
          <a:p>
            <a:pPr>
              <a:defRPr/>
            </a:pPr>
            <a:fld id="{ECA574E5-FD7F-4BE5-A52F-7CC3448DC73D}" type="datetimeFigureOut">
              <a:rPr lang="en-US"/>
              <a:pPr>
                <a:defRPr/>
              </a:pPr>
              <a:t>5/31/2023</a:t>
            </a:fld>
            <a:endParaRPr lang="en-US"/>
          </a:p>
        </p:txBody>
      </p:sp>
      <p:sp>
        <p:nvSpPr>
          <p:cNvPr id="6" name="Footer Placeholder 4"/>
          <p:cNvSpPr>
            <a:spLocks noGrp="1"/>
          </p:cNvSpPr>
          <p:nvPr>
            <p:ph type="ftr" sz="quarter" idx="11"/>
          </p:nvPr>
        </p:nvSpPr>
        <p:spPr/>
        <p:txBody>
          <a:bodyPr/>
          <a:lstStyle>
            <a:lvl1pPr>
              <a:defRPr/>
            </a:lvl1pPr>
          </a:lstStyle>
          <a:p>
            <a:pPr>
              <a:defRPr/>
            </a:pPr>
            <a:r>
              <a:rPr lang="en-US"/>
              <a:t>www.nfhs.org</a:t>
            </a:r>
          </a:p>
        </p:txBody>
      </p:sp>
      <p:sp>
        <p:nvSpPr>
          <p:cNvPr id="7" name="Slide Number Placeholder 5"/>
          <p:cNvSpPr>
            <a:spLocks noGrp="1"/>
          </p:cNvSpPr>
          <p:nvPr>
            <p:ph type="sldNum" sz="quarter" idx="12"/>
          </p:nvPr>
        </p:nvSpPr>
        <p:spPr/>
        <p:txBody>
          <a:bodyPr/>
          <a:lstStyle>
            <a:lvl1pPr>
              <a:defRPr/>
            </a:lvl1pPr>
          </a:lstStyle>
          <a:p>
            <a:pPr>
              <a:defRPr/>
            </a:pPr>
            <a:fld id="{BF215D8C-5BF0-4062-847A-4E374A8FC268}" type="slidenum">
              <a:rPr lang="en-US"/>
              <a:pPr>
                <a:defRPr/>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2_Rule Change">
    <p:spTree>
      <p:nvGrpSpPr>
        <p:cNvPr id="1" name=""/>
        <p:cNvGrpSpPr/>
        <p:nvPr/>
      </p:nvGrpSpPr>
      <p:grpSpPr>
        <a:xfrm>
          <a:off x="0" y="0"/>
          <a:ext cx="0" cy="0"/>
          <a:chOff x="0" y="0"/>
          <a:chExt cx="0" cy="0"/>
        </a:xfrm>
      </p:grpSpPr>
      <p:sp>
        <p:nvSpPr>
          <p:cNvPr id="4" name="TextBox 3"/>
          <p:cNvSpPr txBox="1"/>
          <p:nvPr userDrawn="1"/>
        </p:nvSpPr>
        <p:spPr>
          <a:xfrm>
            <a:off x="880533" y="49213"/>
            <a:ext cx="4021667" cy="400050"/>
          </a:xfrm>
          <a:prstGeom prst="rect">
            <a:avLst/>
          </a:prstGeom>
          <a:noFill/>
        </p:spPr>
        <p:txBody>
          <a:bodyPr>
            <a:spAutoFit/>
          </a:bodyPr>
          <a:lstStyle/>
          <a:p>
            <a:pPr algn="ctr">
              <a:defRPr/>
            </a:pPr>
            <a:r>
              <a:rPr lang="en-US" sz="2000" dirty="0">
                <a:solidFill>
                  <a:schemeClr val="bg1"/>
                </a:solidFill>
                <a:latin typeface="+mn-lt"/>
                <a:cs typeface="Arial" charset="0"/>
              </a:rPr>
              <a:t>Rule Change</a:t>
            </a:r>
          </a:p>
        </p:txBody>
      </p:sp>
      <p:sp>
        <p:nvSpPr>
          <p:cNvPr id="2" name="Title 1"/>
          <p:cNvSpPr>
            <a:spLocks noGrp="1"/>
          </p:cNvSpPr>
          <p:nvPr>
            <p:ph type="title"/>
          </p:nvPr>
        </p:nvSpPr>
        <p:spPr/>
        <p:txBody>
          <a:bodyPr/>
          <a:lstStyle>
            <a:lvl1pPr algn="l">
              <a:defRPr sz="3800" b="1" baseline="0"/>
            </a:lvl1p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p:cNvSpPr>
            <a:spLocks noGrp="1"/>
          </p:cNvSpPr>
          <p:nvPr>
            <p:ph type="dt" sz="half" idx="10"/>
          </p:nvPr>
        </p:nvSpPr>
        <p:spPr/>
        <p:txBody>
          <a:bodyPr/>
          <a:lstStyle>
            <a:lvl1pPr>
              <a:defRPr/>
            </a:lvl1pPr>
          </a:lstStyle>
          <a:p>
            <a:pPr>
              <a:defRPr/>
            </a:pPr>
            <a:fld id="{0F217758-ACCC-4E26-AC66-857E65430FDE}" type="datetimeFigureOut">
              <a:rPr lang="en-US"/>
              <a:pPr>
                <a:defRPr/>
              </a:pPr>
              <a:t>5/31/2023</a:t>
            </a:fld>
            <a:endParaRPr lang="en-US"/>
          </a:p>
        </p:txBody>
      </p:sp>
      <p:sp>
        <p:nvSpPr>
          <p:cNvPr id="6" name="Footer Placeholder 4"/>
          <p:cNvSpPr>
            <a:spLocks noGrp="1"/>
          </p:cNvSpPr>
          <p:nvPr>
            <p:ph type="ftr" sz="quarter" idx="11"/>
          </p:nvPr>
        </p:nvSpPr>
        <p:spPr/>
        <p:txBody>
          <a:bodyPr/>
          <a:lstStyle>
            <a:lvl1pPr>
              <a:defRPr/>
            </a:lvl1pPr>
          </a:lstStyle>
          <a:p>
            <a:pPr>
              <a:defRPr/>
            </a:pPr>
            <a:r>
              <a:rPr lang="en-US"/>
              <a:t>www.nfhs.org</a:t>
            </a:r>
          </a:p>
        </p:txBody>
      </p:sp>
      <p:sp>
        <p:nvSpPr>
          <p:cNvPr id="7" name="Slide Number Placeholder 5"/>
          <p:cNvSpPr>
            <a:spLocks noGrp="1"/>
          </p:cNvSpPr>
          <p:nvPr>
            <p:ph type="sldNum" sz="quarter" idx="12"/>
          </p:nvPr>
        </p:nvSpPr>
        <p:spPr/>
        <p:txBody>
          <a:bodyPr/>
          <a:lstStyle>
            <a:lvl1pPr>
              <a:defRPr/>
            </a:lvl1pPr>
          </a:lstStyle>
          <a:p>
            <a:pPr>
              <a:defRPr/>
            </a:pPr>
            <a:fld id="{BE0A71D9-E60A-4956-946F-F01E7608B95C}" type="slidenum">
              <a:rPr lang="en-US"/>
              <a:pPr>
                <a:defRPr/>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3_Editorial Change">
    <p:spTree>
      <p:nvGrpSpPr>
        <p:cNvPr id="1" name=""/>
        <p:cNvGrpSpPr/>
        <p:nvPr/>
      </p:nvGrpSpPr>
      <p:grpSpPr>
        <a:xfrm>
          <a:off x="0" y="0"/>
          <a:ext cx="0" cy="0"/>
          <a:chOff x="0" y="0"/>
          <a:chExt cx="0" cy="0"/>
        </a:xfrm>
      </p:grpSpPr>
      <p:sp>
        <p:nvSpPr>
          <p:cNvPr id="4" name="TextBox 3"/>
          <p:cNvSpPr txBox="1"/>
          <p:nvPr userDrawn="1"/>
        </p:nvSpPr>
        <p:spPr>
          <a:xfrm>
            <a:off x="880533" y="49213"/>
            <a:ext cx="4021667" cy="400050"/>
          </a:xfrm>
          <a:prstGeom prst="rect">
            <a:avLst/>
          </a:prstGeom>
          <a:noFill/>
        </p:spPr>
        <p:txBody>
          <a:bodyPr>
            <a:spAutoFit/>
          </a:bodyPr>
          <a:lstStyle/>
          <a:p>
            <a:pPr algn="ctr">
              <a:defRPr/>
            </a:pPr>
            <a:r>
              <a:rPr lang="en-US" sz="2000" dirty="0">
                <a:solidFill>
                  <a:schemeClr val="bg1"/>
                </a:solidFill>
                <a:latin typeface="+mn-lt"/>
                <a:cs typeface="Arial" charset="0"/>
              </a:rPr>
              <a:t>Editorial Change</a:t>
            </a:r>
          </a:p>
        </p:txBody>
      </p:sp>
      <p:sp>
        <p:nvSpPr>
          <p:cNvPr id="2" name="Title 1"/>
          <p:cNvSpPr>
            <a:spLocks noGrp="1"/>
          </p:cNvSpPr>
          <p:nvPr>
            <p:ph type="title"/>
          </p:nvPr>
        </p:nvSpPr>
        <p:spPr/>
        <p:txBody>
          <a:bodyPr/>
          <a:lstStyle>
            <a:lvl1pPr algn="l">
              <a:defRPr sz="3800" b="1" baseline="0"/>
            </a:lvl1p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p:cNvSpPr>
            <a:spLocks noGrp="1"/>
          </p:cNvSpPr>
          <p:nvPr>
            <p:ph type="dt" sz="half" idx="10"/>
          </p:nvPr>
        </p:nvSpPr>
        <p:spPr/>
        <p:txBody>
          <a:bodyPr/>
          <a:lstStyle>
            <a:lvl1pPr>
              <a:defRPr/>
            </a:lvl1pPr>
          </a:lstStyle>
          <a:p>
            <a:pPr>
              <a:defRPr/>
            </a:pPr>
            <a:fld id="{A0314A39-A647-43F0-BD87-446DC46F0454}" type="datetimeFigureOut">
              <a:rPr lang="en-US"/>
              <a:pPr>
                <a:defRPr/>
              </a:pPr>
              <a:t>5/31/2023</a:t>
            </a:fld>
            <a:endParaRPr lang="en-US"/>
          </a:p>
        </p:txBody>
      </p:sp>
      <p:sp>
        <p:nvSpPr>
          <p:cNvPr id="6" name="Footer Placeholder 4"/>
          <p:cNvSpPr>
            <a:spLocks noGrp="1"/>
          </p:cNvSpPr>
          <p:nvPr>
            <p:ph type="ftr" sz="quarter" idx="11"/>
          </p:nvPr>
        </p:nvSpPr>
        <p:spPr/>
        <p:txBody>
          <a:bodyPr/>
          <a:lstStyle>
            <a:lvl1pPr>
              <a:defRPr/>
            </a:lvl1pPr>
          </a:lstStyle>
          <a:p>
            <a:pPr>
              <a:defRPr/>
            </a:pPr>
            <a:r>
              <a:rPr lang="en-US"/>
              <a:t>www.nfhs.org</a:t>
            </a:r>
          </a:p>
        </p:txBody>
      </p:sp>
      <p:sp>
        <p:nvSpPr>
          <p:cNvPr id="7" name="Slide Number Placeholder 5"/>
          <p:cNvSpPr>
            <a:spLocks noGrp="1"/>
          </p:cNvSpPr>
          <p:nvPr>
            <p:ph type="sldNum" sz="quarter" idx="12"/>
          </p:nvPr>
        </p:nvSpPr>
        <p:spPr/>
        <p:txBody>
          <a:bodyPr/>
          <a:lstStyle>
            <a:lvl1pPr>
              <a:defRPr/>
            </a:lvl1pPr>
          </a:lstStyle>
          <a:p>
            <a:pPr>
              <a:defRPr/>
            </a:pPr>
            <a:fld id="{C53ED8F9-E0FA-433A-A2CD-F6F13C2907AE}" type="slidenum">
              <a:rPr lang="en-US"/>
              <a:pPr>
                <a:defRPr/>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 preserve="1">
  <p:cSld name="4_Manual Change">
    <p:spTree>
      <p:nvGrpSpPr>
        <p:cNvPr id="1" name=""/>
        <p:cNvGrpSpPr/>
        <p:nvPr/>
      </p:nvGrpSpPr>
      <p:grpSpPr>
        <a:xfrm>
          <a:off x="0" y="0"/>
          <a:ext cx="0" cy="0"/>
          <a:chOff x="0" y="0"/>
          <a:chExt cx="0" cy="0"/>
        </a:xfrm>
      </p:grpSpPr>
      <p:sp>
        <p:nvSpPr>
          <p:cNvPr id="4" name="TextBox 3"/>
          <p:cNvSpPr txBox="1"/>
          <p:nvPr userDrawn="1"/>
        </p:nvSpPr>
        <p:spPr>
          <a:xfrm>
            <a:off x="880533" y="49213"/>
            <a:ext cx="4021667" cy="400050"/>
          </a:xfrm>
          <a:prstGeom prst="rect">
            <a:avLst/>
          </a:prstGeom>
          <a:noFill/>
        </p:spPr>
        <p:txBody>
          <a:bodyPr>
            <a:spAutoFit/>
          </a:bodyPr>
          <a:lstStyle/>
          <a:p>
            <a:pPr algn="ctr">
              <a:defRPr/>
            </a:pPr>
            <a:r>
              <a:rPr lang="en-US" sz="2000" dirty="0">
                <a:solidFill>
                  <a:schemeClr val="bg1"/>
                </a:solidFill>
                <a:latin typeface="+mn-lt"/>
                <a:cs typeface="Arial" charset="0"/>
              </a:rPr>
              <a:t>Manual Change</a:t>
            </a:r>
          </a:p>
        </p:txBody>
      </p:sp>
      <p:sp>
        <p:nvSpPr>
          <p:cNvPr id="2" name="Title 1"/>
          <p:cNvSpPr>
            <a:spLocks noGrp="1"/>
          </p:cNvSpPr>
          <p:nvPr>
            <p:ph type="title"/>
          </p:nvPr>
        </p:nvSpPr>
        <p:spPr/>
        <p:txBody>
          <a:bodyPr/>
          <a:lstStyle>
            <a:lvl1pPr algn="l">
              <a:defRPr sz="3800" b="1" baseline="0"/>
            </a:lvl1p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p:cNvSpPr>
            <a:spLocks noGrp="1"/>
          </p:cNvSpPr>
          <p:nvPr>
            <p:ph type="dt" sz="half" idx="10"/>
          </p:nvPr>
        </p:nvSpPr>
        <p:spPr/>
        <p:txBody>
          <a:bodyPr/>
          <a:lstStyle>
            <a:lvl1pPr>
              <a:defRPr/>
            </a:lvl1pPr>
          </a:lstStyle>
          <a:p>
            <a:pPr>
              <a:defRPr/>
            </a:pPr>
            <a:fld id="{EFCCA03E-429E-4287-B460-5A3D2507CEB5}" type="datetimeFigureOut">
              <a:rPr lang="en-US"/>
              <a:pPr>
                <a:defRPr/>
              </a:pPr>
              <a:t>5/31/2023</a:t>
            </a:fld>
            <a:endParaRPr lang="en-US"/>
          </a:p>
        </p:txBody>
      </p:sp>
      <p:sp>
        <p:nvSpPr>
          <p:cNvPr id="6" name="Footer Placeholder 4"/>
          <p:cNvSpPr>
            <a:spLocks noGrp="1"/>
          </p:cNvSpPr>
          <p:nvPr>
            <p:ph type="ftr" sz="quarter" idx="11"/>
          </p:nvPr>
        </p:nvSpPr>
        <p:spPr/>
        <p:txBody>
          <a:bodyPr/>
          <a:lstStyle>
            <a:lvl1pPr>
              <a:defRPr/>
            </a:lvl1pPr>
          </a:lstStyle>
          <a:p>
            <a:pPr>
              <a:defRPr/>
            </a:pPr>
            <a:r>
              <a:rPr lang="en-US"/>
              <a:t>www.nfhs.org</a:t>
            </a:r>
          </a:p>
        </p:txBody>
      </p:sp>
      <p:sp>
        <p:nvSpPr>
          <p:cNvPr id="7" name="Slide Number Placeholder 5"/>
          <p:cNvSpPr>
            <a:spLocks noGrp="1"/>
          </p:cNvSpPr>
          <p:nvPr>
            <p:ph type="sldNum" sz="quarter" idx="12"/>
          </p:nvPr>
        </p:nvSpPr>
        <p:spPr/>
        <p:txBody>
          <a:bodyPr/>
          <a:lstStyle>
            <a:lvl1pPr>
              <a:defRPr/>
            </a:lvl1pPr>
          </a:lstStyle>
          <a:p>
            <a:pPr>
              <a:defRPr/>
            </a:pPr>
            <a:fld id="{4E5A0F9E-214F-4EC5-88BA-BF682F9F1626}" type="slidenum">
              <a:rPr lang="en-US"/>
              <a:pPr>
                <a:defRPr/>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 preserve="1">
  <p:cSld name="5_Rules Reminder">
    <p:spTree>
      <p:nvGrpSpPr>
        <p:cNvPr id="1" name=""/>
        <p:cNvGrpSpPr/>
        <p:nvPr/>
      </p:nvGrpSpPr>
      <p:grpSpPr>
        <a:xfrm>
          <a:off x="0" y="0"/>
          <a:ext cx="0" cy="0"/>
          <a:chOff x="0" y="0"/>
          <a:chExt cx="0" cy="0"/>
        </a:xfrm>
      </p:grpSpPr>
      <p:sp>
        <p:nvSpPr>
          <p:cNvPr id="4" name="TextBox 3"/>
          <p:cNvSpPr txBox="1"/>
          <p:nvPr userDrawn="1"/>
        </p:nvSpPr>
        <p:spPr>
          <a:xfrm>
            <a:off x="880533" y="49213"/>
            <a:ext cx="4021667" cy="400050"/>
          </a:xfrm>
          <a:prstGeom prst="rect">
            <a:avLst/>
          </a:prstGeom>
          <a:noFill/>
        </p:spPr>
        <p:txBody>
          <a:bodyPr>
            <a:spAutoFit/>
          </a:bodyPr>
          <a:lstStyle/>
          <a:p>
            <a:pPr algn="ctr">
              <a:defRPr/>
            </a:pPr>
            <a:r>
              <a:rPr lang="en-US" sz="2000" dirty="0">
                <a:solidFill>
                  <a:schemeClr val="bg1"/>
                </a:solidFill>
                <a:latin typeface="+mn-lt"/>
                <a:cs typeface="Arial" charset="0"/>
              </a:rPr>
              <a:t>Rules Reminder</a:t>
            </a:r>
          </a:p>
        </p:txBody>
      </p:sp>
      <p:sp>
        <p:nvSpPr>
          <p:cNvPr id="2" name="Title 1"/>
          <p:cNvSpPr>
            <a:spLocks noGrp="1"/>
          </p:cNvSpPr>
          <p:nvPr>
            <p:ph type="title"/>
          </p:nvPr>
        </p:nvSpPr>
        <p:spPr/>
        <p:txBody>
          <a:bodyPr/>
          <a:lstStyle>
            <a:lvl1pPr algn="l">
              <a:defRPr sz="3800" b="1" baseline="0"/>
            </a:lvl1p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p:cNvSpPr>
            <a:spLocks noGrp="1"/>
          </p:cNvSpPr>
          <p:nvPr>
            <p:ph type="dt" sz="half" idx="10"/>
          </p:nvPr>
        </p:nvSpPr>
        <p:spPr/>
        <p:txBody>
          <a:bodyPr/>
          <a:lstStyle>
            <a:lvl1pPr>
              <a:defRPr/>
            </a:lvl1pPr>
          </a:lstStyle>
          <a:p>
            <a:pPr>
              <a:defRPr/>
            </a:pPr>
            <a:fld id="{31A596BE-6D36-4222-847D-ED1890045996}" type="datetimeFigureOut">
              <a:rPr lang="en-US"/>
              <a:pPr>
                <a:defRPr/>
              </a:pPr>
              <a:t>5/31/2023</a:t>
            </a:fld>
            <a:endParaRPr lang="en-US"/>
          </a:p>
        </p:txBody>
      </p:sp>
      <p:sp>
        <p:nvSpPr>
          <p:cNvPr id="6" name="Footer Placeholder 4"/>
          <p:cNvSpPr>
            <a:spLocks noGrp="1"/>
          </p:cNvSpPr>
          <p:nvPr>
            <p:ph type="ftr" sz="quarter" idx="11"/>
          </p:nvPr>
        </p:nvSpPr>
        <p:spPr/>
        <p:txBody>
          <a:bodyPr/>
          <a:lstStyle>
            <a:lvl1pPr>
              <a:defRPr/>
            </a:lvl1pPr>
          </a:lstStyle>
          <a:p>
            <a:pPr>
              <a:defRPr/>
            </a:pPr>
            <a:r>
              <a:rPr lang="en-US"/>
              <a:t>www.nfhs.org</a:t>
            </a:r>
          </a:p>
        </p:txBody>
      </p:sp>
      <p:sp>
        <p:nvSpPr>
          <p:cNvPr id="7" name="Slide Number Placeholder 5"/>
          <p:cNvSpPr>
            <a:spLocks noGrp="1"/>
          </p:cNvSpPr>
          <p:nvPr>
            <p:ph type="sldNum" sz="quarter" idx="12"/>
          </p:nvPr>
        </p:nvSpPr>
        <p:spPr/>
        <p:txBody>
          <a:bodyPr/>
          <a:lstStyle>
            <a:lvl1pPr>
              <a:defRPr/>
            </a:lvl1pPr>
          </a:lstStyle>
          <a:p>
            <a:pPr>
              <a:defRPr/>
            </a:pPr>
            <a:fld id="{BB9FA9DB-E291-4943-BA24-3492DBA589AC}" type="slidenum">
              <a:rPr lang="en-US"/>
              <a:pPr>
                <a:defRPr/>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pic>
        <p:nvPicPr>
          <p:cNvPr id="4" name="Picture 3" descr="A picture containing text&#10;&#10;Description automatically generated">
            <a:extLst>
              <a:ext uri="{FF2B5EF4-FFF2-40B4-BE49-F238E27FC236}">
                <a16:creationId xmlns:a16="http://schemas.microsoft.com/office/drawing/2014/main" id="{817824FF-7021-3FA6-BA8B-D4303D5E36A0}"/>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27274"/>
            <a:ext cx="12192000" cy="4408510"/>
          </a:xfrm>
          <a:prstGeom prst="rect">
            <a:avLst/>
          </a:prstGeom>
        </p:spPr>
      </p:pic>
      <p:sp>
        <p:nvSpPr>
          <p:cNvPr id="5" name="Rectangle 4"/>
          <p:cNvSpPr/>
          <p:nvPr userDrawn="1"/>
        </p:nvSpPr>
        <p:spPr>
          <a:xfrm>
            <a:off x="0" y="4413250"/>
            <a:ext cx="12192000" cy="2452688"/>
          </a:xfrm>
          <a:prstGeom prst="rect">
            <a:avLst/>
          </a:prstGeom>
          <a:solidFill>
            <a:srgbClr val="00205B"/>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6" name="Rectangle 5"/>
          <p:cNvSpPr/>
          <p:nvPr userDrawn="1"/>
        </p:nvSpPr>
        <p:spPr>
          <a:xfrm>
            <a:off x="0" y="2809876"/>
            <a:ext cx="12192000" cy="1609725"/>
          </a:xfrm>
          <a:prstGeom prst="rect">
            <a:avLst/>
          </a:prstGeom>
          <a:solidFill>
            <a:schemeClr val="tx1">
              <a:alpha val="9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 name="Title 1"/>
          <p:cNvSpPr>
            <a:spLocks noGrp="1"/>
          </p:cNvSpPr>
          <p:nvPr>
            <p:ph type="title"/>
          </p:nvPr>
        </p:nvSpPr>
        <p:spPr>
          <a:xfrm>
            <a:off x="963085" y="4406901"/>
            <a:ext cx="8868545" cy="1362075"/>
          </a:xfrm>
        </p:spPr>
        <p:txBody>
          <a:bodyPr anchor="t"/>
          <a:lstStyle>
            <a:lvl1pPr algn="l">
              <a:defRPr sz="4000" b="1" cap="all">
                <a:solidFill>
                  <a:schemeClr val="bg1"/>
                </a:solidFill>
              </a:defRPr>
            </a:lvl1pPr>
          </a:lstStyle>
          <a:p>
            <a:r>
              <a:rPr lang="en-US"/>
              <a:t>Click to edit Master title style</a:t>
            </a:r>
            <a:endParaRPr lang="en-US" dirty="0"/>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bg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pic>
        <p:nvPicPr>
          <p:cNvPr id="8" name="Picture 7" descr="A close up of a sign&#10;&#10;Description automatically generated">
            <a:extLst>
              <a:ext uri="{FF2B5EF4-FFF2-40B4-BE49-F238E27FC236}">
                <a16:creationId xmlns:a16="http://schemas.microsoft.com/office/drawing/2014/main" id="{8494E476-94BE-4249-BA58-F863CF9C2CB0}"/>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469929" y="4858995"/>
            <a:ext cx="1260753" cy="1472184"/>
          </a:xfrm>
          <a:prstGeom prst="rect">
            <a:avLst/>
          </a:prstGeom>
        </p:spPr>
      </p:pic>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slideLayout" Target="../slideLayouts/slideLayout25.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5" Type="http://schemas.openxmlformats.org/officeDocument/2006/relationships/image" Target="../media/image1.png"/><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 Id="rId14"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9" name="Rectangle 8"/>
          <p:cNvSpPr/>
          <p:nvPr/>
        </p:nvSpPr>
        <p:spPr>
          <a:xfrm rot="10800000">
            <a:off x="364067" y="412750"/>
            <a:ext cx="508000" cy="6445250"/>
          </a:xfrm>
          <a:prstGeom prst="rect">
            <a:avLst/>
          </a:prstGeom>
          <a:gradFill flip="none" rotWithShape="1">
            <a:gsLst>
              <a:gs pos="0">
                <a:schemeClr val="tx1">
                  <a:tint val="44500"/>
                  <a:satMod val="160000"/>
                  <a:alpha val="0"/>
                </a:schemeClr>
              </a:gs>
              <a:gs pos="100000">
                <a:schemeClr val="tx1">
                  <a:tint val="23500"/>
                  <a:satMod val="160000"/>
                </a:scheme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gradFill flip="none" rotWithShape="1">
                <a:gsLst>
                  <a:gs pos="0">
                    <a:schemeClr val="lt1">
                      <a:shade val="30000"/>
                      <a:satMod val="115000"/>
                    </a:schemeClr>
                  </a:gs>
                  <a:gs pos="50000">
                    <a:schemeClr val="lt1">
                      <a:shade val="67500"/>
                      <a:satMod val="115000"/>
                    </a:schemeClr>
                  </a:gs>
                  <a:gs pos="100000">
                    <a:schemeClr val="lt1">
                      <a:shade val="100000"/>
                      <a:satMod val="115000"/>
                    </a:schemeClr>
                  </a:gs>
                </a:gsLst>
                <a:lin ang="10800000" scaled="1"/>
                <a:tileRect/>
              </a:gradFill>
            </a:endParaRPr>
          </a:p>
        </p:txBody>
      </p:sp>
      <p:sp>
        <p:nvSpPr>
          <p:cNvPr id="1027" name="Title Placeholder 1"/>
          <p:cNvSpPr>
            <a:spLocks noGrp="1"/>
          </p:cNvSpPr>
          <p:nvPr>
            <p:ph type="title"/>
          </p:nvPr>
        </p:nvSpPr>
        <p:spPr bwMode="auto">
          <a:xfrm>
            <a:off x="1940985" y="525463"/>
            <a:ext cx="10026649" cy="1204912"/>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endParaRPr lang="en-US" dirty="0"/>
          </a:p>
        </p:txBody>
      </p:sp>
      <p:sp>
        <p:nvSpPr>
          <p:cNvPr id="1028" name="Text Placeholder 2"/>
          <p:cNvSpPr>
            <a:spLocks noGrp="1"/>
          </p:cNvSpPr>
          <p:nvPr>
            <p:ph type="body" idx="1"/>
          </p:nvPr>
        </p:nvSpPr>
        <p:spPr bwMode="auto">
          <a:xfrm>
            <a:off x="1940985" y="1989139"/>
            <a:ext cx="10026649" cy="4338637"/>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906819" y="6516688"/>
            <a:ext cx="2844800" cy="303212"/>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cs typeface="+mn-cs"/>
              </a:defRPr>
            </a:lvl1pPr>
          </a:lstStyle>
          <a:p>
            <a:pPr>
              <a:defRPr/>
            </a:pPr>
            <a:fld id="{33095B79-01CE-4ED0-989F-2DE6BB02611A}" type="datetimeFigureOut">
              <a:rPr lang="en-US"/>
              <a:pPr>
                <a:defRPr/>
              </a:pPr>
              <a:t>5/31/2023</a:t>
            </a:fld>
            <a:endParaRPr lang="en-US" dirty="0"/>
          </a:p>
        </p:txBody>
      </p:sp>
      <p:sp>
        <p:nvSpPr>
          <p:cNvPr id="5" name="Footer Placeholder 4"/>
          <p:cNvSpPr>
            <a:spLocks noGrp="1"/>
          </p:cNvSpPr>
          <p:nvPr>
            <p:ph type="ftr" sz="quarter" idx="3"/>
          </p:nvPr>
        </p:nvSpPr>
        <p:spPr>
          <a:xfrm>
            <a:off x="9997018" y="6524624"/>
            <a:ext cx="1991783" cy="295275"/>
          </a:xfrm>
          <a:prstGeom prst="rect">
            <a:avLst/>
          </a:prstGeom>
        </p:spPr>
        <p:txBody>
          <a:bodyPr vert="horz" lIns="91440" tIns="45720" rIns="91440" bIns="45720" rtlCol="0" anchor="ctr"/>
          <a:lstStyle>
            <a:lvl1pPr algn="r" fontAlgn="auto">
              <a:spcBef>
                <a:spcPts val="0"/>
              </a:spcBef>
              <a:spcAft>
                <a:spcPts val="0"/>
              </a:spcAft>
              <a:defRPr sz="1400">
                <a:solidFill>
                  <a:schemeClr val="tx1"/>
                </a:solidFill>
                <a:latin typeface="+mn-lt"/>
                <a:cs typeface="+mn-cs"/>
              </a:defRPr>
            </a:lvl1pPr>
          </a:lstStyle>
          <a:p>
            <a:pPr>
              <a:defRPr/>
            </a:pPr>
            <a:r>
              <a:rPr lang="en-US" dirty="0"/>
              <a:t>www.nfhs.org</a:t>
            </a:r>
          </a:p>
        </p:txBody>
      </p:sp>
      <p:sp>
        <p:nvSpPr>
          <p:cNvPr id="6" name="Slide Number Placeholder 5"/>
          <p:cNvSpPr>
            <a:spLocks noGrp="1"/>
          </p:cNvSpPr>
          <p:nvPr>
            <p:ph type="sldNum" sz="quarter" idx="4"/>
          </p:nvPr>
        </p:nvSpPr>
        <p:spPr>
          <a:xfrm>
            <a:off x="8343900" y="6516688"/>
            <a:ext cx="1388533" cy="303212"/>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cs typeface="+mn-cs"/>
              </a:defRPr>
            </a:lvl1pPr>
          </a:lstStyle>
          <a:p>
            <a:pPr>
              <a:defRPr/>
            </a:pPr>
            <a:fld id="{72EB5F1B-DC25-41F9-B0A8-DDD82FCDFBFF}" type="slidenum">
              <a:rPr lang="en-US"/>
              <a:pPr>
                <a:defRPr/>
              </a:pPr>
              <a:t>‹#›</a:t>
            </a:fld>
            <a:endParaRPr lang="en-US" dirty="0"/>
          </a:p>
        </p:txBody>
      </p:sp>
      <p:sp>
        <p:nvSpPr>
          <p:cNvPr id="7" name="Rectangle 6"/>
          <p:cNvSpPr/>
          <p:nvPr/>
        </p:nvSpPr>
        <p:spPr>
          <a:xfrm>
            <a:off x="0" y="0"/>
            <a:ext cx="12192000" cy="420688"/>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8" name="Rectangle 7"/>
          <p:cNvSpPr/>
          <p:nvPr/>
        </p:nvSpPr>
        <p:spPr>
          <a:xfrm>
            <a:off x="874185" y="0"/>
            <a:ext cx="4023783" cy="420688"/>
          </a:xfrm>
          <a:prstGeom prst="rect">
            <a:avLst/>
          </a:prstGeom>
          <a:solidFill>
            <a:srgbClr val="D5003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cxnSp>
        <p:nvCxnSpPr>
          <p:cNvPr id="12" name="Straight Connector 11"/>
          <p:cNvCxnSpPr/>
          <p:nvPr/>
        </p:nvCxnSpPr>
        <p:spPr>
          <a:xfrm>
            <a:off x="874184" y="1874838"/>
            <a:ext cx="11317816"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a:off x="874184" y="6524625"/>
            <a:ext cx="11317816"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nvGrpSpPr>
          <p:cNvPr id="1036" name="Group 21"/>
          <p:cNvGrpSpPr>
            <a:grpSpLocks/>
          </p:cNvGrpSpPr>
          <p:nvPr/>
        </p:nvGrpSpPr>
        <p:grpSpPr bwMode="auto">
          <a:xfrm>
            <a:off x="670984" y="855664"/>
            <a:ext cx="1132416" cy="650875"/>
            <a:chOff x="502921" y="856420"/>
            <a:chExt cx="850391" cy="649605"/>
          </a:xfrm>
          <a:solidFill>
            <a:srgbClr val="00205B"/>
          </a:solidFill>
        </p:grpSpPr>
        <p:sp>
          <p:nvSpPr>
            <p:cNvPr id="19" name="Freeform 18"/>
            <p:cNvSpPr/>
            <p:nvPr userDrawn="1"/>
          </p:nvSpPr>
          <p:spPr>
            <a:xfrm>
              <a:off x="504510" y="1376104"/>
              <a:ext cx="149415" cy="129921"/>
            </a:xfrm>
            <a:custGeom>
              <a:avLst/>
              <a:gdLst>
                <a:gd name="connsiteX0" fmla="*/ 0 w 148590"/>
                <a:gd name="connsiteY0" fmla="*/ 0 h 129540"/>
                <a:gd name="connsiteX1" fmla="*/ 148590 w 148590"/>
                <a:gd name="connsiteY1" fmla="*/ 0 h 129540"/>
                <a:gd name="connsiteX2" fmla="*/ 148590 w 148590"/>
                <a:gd name="connsiteY2" fmla="*/ 129540 h 129540"/>
                <a:gd name="connsiteX3" fmla="*/ 0 w 148590"/>
                <a:gd name="connsiteY3" fmla="*/ 0 h 129540"/>
              </a:gdLst>
              <a:ahLst/>
              <a:cxnLst>
                <a:cxn ang="0">
                  <a:pos x="connsiteX0" y="connsiteY0"/>
                </a:cxn>
                <a:cxn ang="0">
                  <a:pos x="connsiteX1" y="connsiteY1"/>
                </a:cxn>
                <a:cxn ang="0">
                  <a:pos x="connsiteX2" y="connsiteY2"/>
                </a:cxn>
                <a:cxn ang="0">
                  <a:pos x="connsiteX3" y="connsiteY3"/>
                </a:cxn>
              </a:cxnLst>
              <a:rect l="l" t="t" r="r" b="b"/>
              <a:pathLst>
                <a:path w="148590" h="129540">
                  <a:moveTo>
                    <a:pt x="0" y="0"/>
                  </a:moveTo>
                  <a:lnTo>
                    <a:pt x="148590" y="0"/>
                  </a:lnTo>
                  <a:lnTo>
                    <a:pt x="148590" y="129540"/>
                  </a:lnTo>
                  <a:lnTo>
                    <a:pt x="0"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8" name="Freeform 17"/>
            <p:cNvSpPr/>
            <p:nvPr userDrawn="1"/>
          </p:nvSpPr>
          <p:spPr>
            <a:xfrm>
              <a:off x="502921" y="856420"/>
              <a:ext cx="850391" cy="521268"/>
            </a:xfrm>
            <a:custGeom>
              <a:avLst/>
              <a:gdLst>
                <a:gd name="connsiteX0" fmla="*/ 1905 w 942975"/>
                <a:gd name="connsiteY0" fmla="*/ 0 h 521970"/>
                <a:gd name="connsiteX1" fmla="*/ 0 w 942975"/>
                <a:gd name="connsiteY1" fmla="*/ 520065 h 521970"/>
                <a:gd name="connsiteX2" fmla="*/ 775335 w 942975"/>
                <a:gd name="connsiteY2" fmla="*/ 521970 h 521970"/>
                <a:gd name="connsiteX3" fmla="*/ 942975 w 942975"/>
                <a:gd name="connsiteY3" fmla="*/ 222885 h 521970"/>
                <a:gd name="connsiteX4" fmla="*/ 775335 w 942975"/>
                <a:gd name="connsiteY4" fmla="*/ 1905 h 521970"/>
                <a:gd name="connsiteX5" fmla="*/ 1905 w 942975"/>
                <a:gd name="connsiteY5" fmla="*/ 0 h 521970"/>
                <a:gd name="connsiteX0" fmla="*/ 1905 w 946785"/>
                <a:gd name="connsiteY0" fmla="*/ 0 h 521970"/>
                <a:gd name="connsiteX1" fmla="*/ 0 w 946785"/>
                <a:gd name="connsiteY1" fmla="*/ 520065 h 521970"/>
                <a:gd name="connsiteX2" fmla="*/ 775335 w 946785"/>
                <a:gd name="connsiteY2" fmla="*/ 521970 h 521970"/>
                <a:gd name="connsiteX3" fmla="*/ 946785 w 946785"/>
                <a:gd name="connsiteY3" fmla="*/ 260985 h 521970"/>
                <a:gd name="connsiteX4" fmla="*/ 775335 w 946785"/>
                <a:gd name="connsiteY4" fmla="*/ 1905 h 521970"/>
                <a:gd name="connsiteX5" fmla="*/ 1905 w 946785"/>
                <a:gd name="connsiteY5" fmla="*/ 0 h 521970"/>
                <a:gd name="connsiteX0" fmla="*/ 1905 w 946785"/>
                <a:gd name="connsiteY0" fmla="*/ 0 h 521970"/>
                <a:gd name="connsiteX1" fmla="*/ 0 w 946785"/>
                <a:gd name="connsiteY1" fmla="*/ 520065 h 521970"/>
                <a:gd name="connsiteX2" fmla="*/ 775335 w 946785"/>
                <a:gd name="connsiteY2" fmla="*/ 521970 h 521970"/>
                <a:gd name="connsiteX3" fmla="*/ 946785 w 946785"/>
                <a:gd name="connsiteY3" fmla="*/ 241935 h 521970"/>
                <a:gd name="connsiteX4" fmla="*/ 775335 w 946785"/>
                <a:gd name="connsiteY4" fmla="*/ 1905 h 521970"/>
                <a:gd name="connsiteX5" fmla="*/ 1905 w 946785"/>
                <a:gd name="connsiteY5" fmla="*/ 0 h 521970"/>
                <a:gd name="connsiteX0" fmla="*/ 1905 w 948690"/>
                <a:gd name="connsiteY0" fmla="*/ 0 h 521970"/>
                <a:gd name="connsiteX1" fmla="*/ 0 w 948690"/>
                <a:gd name="connsiteY1" fmla="*/ 520065 h 521970"/>
                <a:gd name="connsiteX2" fmla="*/ 775335 w 948690"/>
                <a:gd name="connsiteY2" fmla="*/ 521970 h 521970"/>
                <a:gd name="connsiteX3" fmla="*/ 948690 w 948690"/>
                <a:gd name="connsiteY3" fmla="*/ 253365 h 521970"/>
                <a:gd name="connsiteX4" fmla="*/ 775335 w 948690"/>
                <a:gd name="connsiteY4" fmla="*/ 1905 h 521970"/>
                <a:gd name="connsiteX5" fmla="*/ 1905 w 948690"/>
                <a:gd name="connsiteY5" fmla="*/ 0 h 5219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48690" h="521970">
                  <a:moveTo>
                    <a:pt x="1905" y="0"/>
                  </a:moveTo>
                  <a:lnTo>
                    <a:pt x="0" y="520065"/>
                  </a:lnTo>
                  <a:lnTo>
                    <a:pt x="775335" y="521970"/>
                  </a:lnTo>
                  <a:lnTo>
                    <a:pt x="948690" y="253365"/>
                  </a:lnTo>
                  <a:lnTo>
                    <a:pt x="775335" y="1905"/>
                  </a:lnTo>
                  <a:lnTo>
                    <a:pt x="1905" y="0"/>
                  </a:lnTo>
                  <a:close/>
                </a:path>
              </a:pathLst>
            </a:cu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grpSp>
      <p:pic>
        <p:nvPicPr>
          <p:cNvPr id="3" name="Picture 2" descr="A close up of a sign&#10;&#10;Description automatically generated">
            <a:extLst>
              <a:ext uri="{FF2B5EF4-FFF2-40B4-BE49-F238E27FC236}">
                <a16:creationId xmlns:a16="http://schemas.microsoft.com/office/drawing/2014/main" id="{C00CB8E0-4CF4-41FC-9556-38B3AC65E3AA}"/>
              </a:ext>
            </a:extLst>
          </p:cNvPr>
          <p:cNvPicPr>
            <a:picLocks noChangeAspect="1"/>
          </p:cNvPicPr>
          <p:nvPr userDrawn="1"/>
        </p:nvPicPr>
        <p:blipFill>
          <a:blip r:embed="rId14" cstate="print">
            <a:extLst>
              <a:ext uri="{28A0092B-C50C-407E-A947-70E740481C1C}">
                <a14:useLocalDpi xmlns:a14="http://schemas.microsoft.com/office/drawing/2010/main" val="0"/>
              </a:ext>
            </a:extLst>
          </a:blip>
          <a:stretch>
            <a:fillRect/>
          </a:stretch>
        </p:blipFill>
        <p:spPr>
          <a:xfrm>
            <a:off x="465143" y="5748319"/>
            <a:ext cx="813848" cy="950976"/>
          </a:xfrm>
          <a:prstGeom prst="rect">
            <a:avLst/>
          </a:prstGeom>
        </p:spPr>
      </p:pic>
    </p:spTree>
  </p:cSld>
  <p:clrMap bg1="lt1" tx1="dk1" bg2="lt2" tx2="dk2" accent1="accent1" accent2="accent2" accent3="accent3" accent4="accent4" accent5="accent5" accent6="accent6" hlink="hlink" folHlink="folHlink"/>
  <p:sldLayoutIdLst>
    <p:sldLayoutId id="2147483790" r:id="rId1"/>
    <p:sldLayoutId id="2147483791" r:id="rId2"/>
    <p:sldLayoutId id="2147483789" r:id="rId3"/>
    <p:sldLayoutId id="2147483792" r:id="rId4"/>
    <p:sldLayoutId id="2147483793" r:id="rId5"/>
    <p:sldLayoutId id="2147483794" r:id="rId6"/>
    <p:sldLayoutId id="2147483795" r:id="rId7"/>
    <p:sldLayoutId id="2147483796" r:id="rId8"/>
    <p:sldLayoutId id="2147483797" r:id="rId9"/>
    <p:sldLayoutId id="2147483798" r:id="rId10"/>
    <p:sldLayoutId id="2147483799" r:id="rId11"/>
    <p:sldLayoutId id="2147483835" r:id="rId12"/>
  </p:sldLayoutIdLst>
  <p:hf sldNum="0" hdr="0" dt="0"/>
  <p:txStyles>
    <p:titleStyle>
      <a:lvl1pPr algn="l" rtl="0" eaLnBrk="1" fontAlgn="base" hangingPunct="1">
        <a:lnSpc>
          <a:spcPts val="3800"/>
        </a:lnSpc>
        <a:spcBef>
          <a:spcPct val="0"/>
        </a:spcBef>
        <a:spcAft>
          <a:spcPct val="0"/>
        </a:spcAft>
        <a:defRPr sz="3800" b="1" kern="1200" cap="all">
          <a:solidFill>
            <a:srgbClr val="00205B"/>
          </a:solidFill>
          <a:latin typeface="+mj-lt"/>
          <a:ea typeface="+mj-ea"/>
          <a:cs typeface="+mj-cs"/>
        </a:defRPr>
      </a:lvl1pPr>
      <a:lvl2pPr algn="l" rtl="0" eaLnBrk="1" fontAlgn="base" hangingPunct="1">
        <a:lnSpc>
          <a:spcPts val="3800"/>
        </a:lnSpc>
        <a:spcBef>
          <a:spcPct val="0"/>
        </a:spcBef>
        <a:spcAft>
          <a:spcPct val="0"/>
        </a:spcAft>
        <a:defRPr sz="3800" b="1">
          <a:solidFill>
            <a:schemeClr val="tx2"/>
          </a:solidFill>
          <a:latin typeface="Calibri" pitchFamily="34" charset="0"/>
        </a:defRPr>
      </a:lvl2pPr>
      <a:lvl3pPr algn="l" rtl="0" eaLnBrk="1" fontAlgn="base" hangingPunct="1">
        <a:lnSpc>
          <a:spcPts val="3800"/>
        </a:lnSpc>
        <a:spcBef>
          <a:spcPct val="0"/>
        </a:spcBef>
        <a:spcAft>
          <a:spcPct val="0"/>
        </a:spcAft>
        <a:defRPr sz="3800" b="1">
          <a:solidFill>
            <a:schemeClr val="tx2"/>
          </a:solidFill>
          <a:latin typeface="Calibri" pitchFamily="34" charset="0"/>
        </a:defRPr>
      </a:lvl3pPr>
      <a:lvl4pPr algn="l" rtl="0" eaLnBrk="1" fontAlgn="base" hangingPunct="1">
        <a:lnSpc>
          <a:spcPts val="3800"/>
        </a:lnSpc>
        <a:spcBef>
          <a:spcPct val="0"/>
        </a:spcBef>
        <a:spcAft>
          <a:spcPct val="0"/>
        </a:spcAft>
        <a:defRPr sz="3800" b="1">
          <a:solidFill>
            <a:schemeClr val="tx2"/>
          </a:solidFill>
          <a:latin typeface="Calibri" pitchFamily="34" charset="0"/>
        </a:defRPr>
      </a:lvl4pPr>
      <a:lvl5pPr algn="l" rtl="0" eaLnBrk="1" fontAlgn="base" hangingPunct="1">
        <a:lnSpc>
          <a:spcPts val="3800"/>
        </a:lnSpc>
        <a:spcBef>
          <a:spcPct val="0"/>
        </a:spcBef>
        <a:spcAft>
          <a:spcPct val="0"/>
        </a:spcAft>
        <a:defRPr sz="3800" b="1">
          <a:solidFill>
            <a:schemeClr val="tx2"/>
          </a:solidFill>
          <a:latin typeface="Calibri" pitchFamily="34"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p:titleStyle>
    <p:bodyStyle>
      <a:lvl1pPr marL="342900" indent="-342900" algn="l" rtl="0" eaLnBrk="1" fontAlgn="base" hangingPunct="1">
        <a:spcBef>
          <a:spcPct val="0"/>
        </a:spcBef>
        <a:spcAft>
          <a:spcPct val="0"/>
        </a:spcAft>
        <a:buFont typeface="Wingdings" pitchFamily="2" charset="2"/>
        <a:buChar char="§"/>
        <a:defRPr sz="2600" kern="1200">
          <a:solidFill>
            <a:schemeClr val="tx1"/>
          </a:solidFill>
          <a:latin typeface="+mn-lt"/>
          <a:ea typeface="+mn-ea"/>
          <a:cs typeface="+mn-cs"/>
        </a:defRPr>
      </a:lvl1pPr>
      <a:lvl2pPr marL="742950" indent="-285750" algn="l" rtl="0" eaLnBrk="1" fontAlgn="base" hangingPunct="1">
        <a:spcBef>
          <a:spcPct val="0"/>
        </a:spcBef>
        <a:spcAft>
          <a:spcPct val="0"/>
        </a:spcAft>
        <a:buFont typeface="Arial" pitchFamily="34" charset="0"/>
        <a:buChar char="•"/>
        <a:defRPr sz="2400" kern="1200">
          <a:solidFill>
            <a:schemeClr val="tx1"/>
          </a:solidFill>
          <a:latin typeface="+mn-lt"/>
          <a:ea typeface="+mn-ea"/>
          <a:cs typeface="+mn-cs"/>
        </a:defRPr>
      </a:lvl2pPr>
      <a:lvl3pPr marL="1143000" indent="-228600" algn="l" rtl="0" eaLnBrk="1" fontAlgn="base" hangingPunct="1">
        <a:spcBef>
          <a:spcPct val="0"/>
        </a:spcBef>
        <a:spcAft>
          <a:spcPct val="0"/>
        </a:spcAft>
        <a:buFont typeface="Calibri" pitchFamily="34" charset="0"/>
        <a:buChar char="–"/>
        <a:defRPr sz="2000" kern="1200">
          <a:solidFill>
            <a:schemeClr val="tx1"/>
          </a:solidFill>
          <a:latin typeface="+mn-lt"/>
          <a:ea typeface="+mn-ea"/>
          <a:cs typeface="+mn-cs"/>
        </a:defRPr>
      </a:lvl3pPr>
      <a:lvl4pPr marL="1600200" indent="-228600" algn="l" rtl="0" eaLnBrk="1" fontAlgn="base" hangingPunct="1">
        <a:spcBef>
          <a:spcPct val="0"/>
        </a:spcBef>
        <a:spcAft>
          <a:spcPct val="0"/>
        </a:spcAft>
        <a:buFont typeface="Courier New" pitchFamily="49" charset="0"/>
        <a:buChar char="o"/>
        <a:defRPr sz="2000" kern="1200">
          <a:solidFill>
            <a:schemeClr val="tx1"/>
          </a:solidFill>
          <a:latin typeface="+mn-lt"/>
          <a:ea typeface="+mn-ea"/>
          <a:cs typeface="+mn-cs"/>
        </a:defRPr>
      </a:lvl4pPr>
      <a:lvl5pPr marL="2057400" indent="-228600" algn="l" rtl="0" eaLnBrk="1" fontAlgn="base" hangingPunct="1">
        <a:spcBef>
          <a:spcPct val="0"/>
        </a:spcBef>
        <a:spcAft>
          <a:spcPct val="0"/>
        </a:spcAft>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168D6AA3-F6EE-4FAA-BC2B-D71EDD3E7677}"/>
              </a:ext>
            </a:extLst>
          </p:cNvPr>
          <p:cNvSpPr/>
          <p:nvPr/>
        </p:nvSpPr>
        <p:spPr>
          <a:xfrm rot="10800000">
            <a:off x="363538" y="412750"/>
            <a:ext cx="508000" cy="6445250"/>
          </a:xfrm>
          <a:prstGeom prst="rect">
            <a:avLst/>
          </a:prstGeom>
          <a:gradFill flip="none" rotWithShape="1">
            <a:gsLst>
              <a:gs pos="0">
                <a:schemeClr val="tx1">
                  <a:tint val="44500"/>
                  <a:satMod val="160000"/>
                  <a:alpha val="0"/>
                </a:schemeClr>
              </a:gs>
              <a:gs pos="100000">
                <a:schemeClr val="tx1">
                  <a:tint val="23500"/>
                  <a:satMod val="160000"/>
                </a:scheme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gradFill flip="none" rotWithShape="1">
                <a:gsLst>
                  <a:gs pos="0">
                    <a:schemeClr val="lt1">
                      <a:shade val="30000"/>
                      <a:satMod val="115000"/>
                    </a:schemeClr>
                  </a:gs>
                  <a:gs pos="50000">
                    <a:schemeClr val="lt1">
                      <a:shade val="67500"/>
                      <a:satMod val="115000"/>
                    </a:schemeClr>
                  </a:gs>
                  <a:gs pos="100000">
                    <a:schemeClr val="lt1">
                      <a:shade val="100000"/>
                      <a:satMod val="115000"/>
                    </a:schemeClr>
                  </a:gs>
                </a:gsLst>
                <a:lin ang="10800000" scaled="1"/>
                <a:tileRect/>
              </a:gradFill>
            </a:endParaRPr>
          </a:p>
        </p:txBody>
      </p:sp>
      <p:sp>
        <p:nvSpPr>
          <p:cNvPr id="1027" name="Title Placeholder 1">
            <a:extLst>
              <a:ext uri="{FF2B5EF4-FFF2-40B4-BE49-F238E27FC236}">
                <a16:creationId xmlns:a16="http://schemas.microsoft.com/office/drawing/2014/main" id="{4327CD5A-8F7A-4A8D-A59C-BD743B669724}"/>
              </a:ext>
            </a:extLst>
          </p:cNvPr>
          <p:cNvSpPr>
            <a:spLocks noGrp="1"/>
          </p:cNvSpPr>
          <p:nvPr>
            <p:ph type="title"/>
          </p:nvPr>
        </p:nvSpPr>
        <p:spPr bwMode="auto">
          <a:xfrm>
            <a:off x="1941513" y="525463"/>
            <a:ext cx="10026650" cy="1204912"/>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endParaRPr lang="en-US" dirty="0"/>
          </a:p>
        </p:txBody>
      </p:sp>
      <p:sp>
        <p:nvSpPr>
          <p:cNvPr id="1028" name="Text Placeholder 2">
            <a:extLst>
              <a:ext uri="{FF2B5EF4-FFF2-40B4-BE49-F238E27FC236}">
                <a16:creationId xmlns:a16="http://schemas.microsoft.com/office/drawing/2014/main" id="{8D4D1C50-DA3D-4023-AE02-3BC191FAE74D}"/>
              </a:ext>
            </a:extLst>
          </p:cNvPr>
          <p:cNvSpPr>
            <a:spLocks noGrp="1" noChangeArrowheads="1"/>
          </p:cNvSpPr>
          <p:nvPr>
            <p:ph type="body" idx="1"/>
          </p:nvPr>
        </p:nvSpPr>
        <p:spPr bwMode="auto">
          <a:xfrm>
            <a:off x="1941513" y="1989138"/>
            <a:ext cx="10026650" cy="4338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 name="Date Placeholder 3">
            <a:extLst>
              <a:ext uri="{FF2B5EF4-FFF2-40B4-BE49-F238E27FC236}">
                <a16:creationId xmlns:a16="http://schemas.microsoft.com/office/drawing/2014/main" id="{9A0E066A-D2E1-4848-A571-4914D89E6ABC}"/>
              </a:ext>
            </a:extLst>
          </p:cNvPr>
          <p:cNvSpPr>
            <a:spLocks noGrp="1"/>
          </p:cNvSpPr>
          <p:nvPr>
            <p:ph type="dt" sz="half" idx="2"/>
          </p:nvPr>
        </p:nvSpPr>
        <p:spPr>
          <a:xfrm>
            <a:off x="1906588" y="6516688"/>
            <a:ext cx="2844800" cy="303212"/>
          </a:xfrm>
          <a:prstGeom prst="rect">
            <a:avLst/>
          </a:prstGeom>
        </p:spPr>
        <p:txBody>
          <a:bodyPr vert="horz" lIns="91440" tIns="45720" rIns="91440" bIns="45720" rtlCol="0" anchor="ctr"/>
          <a:lstStyle>
            <a:lvl1pPr algn="l" eaLnBrk="1" fontAlgn="auto" hangingPunct="1">
              <a:spcBef>
                <a:spcPts val="0"/>
              </a:spcBef>
              <a:spcAft>
                <a:spcPts val="0"/>
              </a:spcAft>
              <a:defRPr sz="1200">
                <a:solidFill>
                  <a:schemeClr val="tx1">
                    <a:tint val="75000"/>
                  </a:schemeClr>
                </a:solidFill>
                <a:latin typeface="+mn-lt"/>
                <a:cs typeface="+mn-cs"/>
              </a:defRPr>
            </a:lvl1pPr>
          </a:lstStyle>
          <a:p>
            <a:pPr>
              <a:defRPr/>
            </a:pPr>
            <a:fld id="{834FE7D1-D5A4-40C9-85CA-4DFEE0E68F4A}" type="datetimeFigureOut">
              <a:rPr lang="en-US"/>
              <a:pPr>
                <a:defRPr/>
              </a:pPr>
              <a:t>5/31/2023</a:t>
            </a:fld>
            <a:endParaRPr lang="en-US" dirty="0"/>
          </a:p>
        </p:txBody>
      </p:sp>
      <p:sp>
        <p:nvSpPr>
          <p:cNvPr id="5" name="Footer Placeholder 4">
            <a:extLst>
              <a:ext uri="{FF2B5EF4-FFF2-40B4-BE49-F238E27FC236}">
                <a16:creationId xmlns:a16="http://schemas.microsoft.com/office/drawing/2014/main" id="{7A2C2EE1-2D4D-4A86-B4BC-26FF684BC3B6}"/>
              </a:ext>
            </a:extLst>
          </p:cNvPr>
          <p:cNvSpPr>
            <a:spLocks noGrp="1"/>
          </p:cNvSpPr>
          <p:nvPr>
            <p:ph type="ftr" sz="quarter" idx="3"/>
          </p:nvPr>
        </p:nvSpPr>
        <p:spPr>
          <a:xfrm>
            <a:off x="9996488" y="6524625"/>
            <a:ext cx="1992312" cy="295275"/>
          </a:xfrm>
          <a:prstGeom prst="rect">
            <a:avLst/>
          </a:prstGeom>
        </p:spPr>
        <p:txBody>
          <a:bodyPr vert="horz" lIns="91440" tIns="45720" rIns="91440" bIns="45720" rtlCol="0" anchor="ctr"/>
          <a:lstStyle>
            <a:lvl1pPr algn="r" eaLnBrk="1" fontAlgn="auto" hangingPunct="1">
              <a:spcBef>
                <a:spcPts val="0"/>
              </a:spcBef>
              <a:spcAft>
                <a:spcPts val="0"/>
              </a:spcAft>
              <a:defRPr sz="1400" dirty="0">
                <a:solidFill>
                  <a:schemeClr val="tx1"/>
                </a:solidFill>
                <a:latin typeface="+mn-lt"/>
                <a:cs typeface="+mn-cs"/>
              </a:defRPr>
            </a:lvl1pPr>
          </a:lstStyle>
          <a:p>
            <a:pPr>
              <a:defRPr/>
            </a:pPr>
            <a:r>
              <a:rPr lang="en-US"/>
              <a:t>www.nfhs.org</a:t>
            </a:r>
          </a:p>
        </p:txBody>
      </p:sp>
      <p:sp>
        <p:nvSpPr>
          <p:cNvPr id="6" name="Slide Number Placeholder 5">
            <a:extLst>
              <a:ext uri="{FF2B5EF4-FFF2-40B4-BE49-F238E27FC236}">
                <a16:creationId xmlns:a16="http://schemas.microsoft.com/office/drawing/2014/main" id="{BDA4FBAE-667A-4B24-A8B8-B99DE2DFB7D3}"/>
              </a:ext>
            </a:extLst>
          </p:cNvPr>
          <p:cNvSpPr>
            <a:spLocks noGrp="1"/>
          </p:cNvSpPr>
          <p:nvPr>
            <p:ph type="sldNum" sz="quarter" idx="4"/>
          </p:nvPr>
        </p:nvSpPr>
        <p:spPr>
          <a:xfrm>
            <a:off x="8343900" y="6516688"/>
            <a:ext cx="1389063" cy="303212"/>
          </a:xfrm>
          <a:prstGeom prst="rect">
            <a:avLst/>
          </a:prstGeom>
        </p:spPr>
        <p:txBody>
          <a:bodyPr vert="horz" lIns="91440" tIns="45720" rIns="91440" bIns="45720" rtlCol="0" anchor="ctr"/>
          <a:lstStyle>
            <a:lvl1pPr algn="r" eaLnBrk="1" fontAlgn="auto" hangingPunct="1">
              <a:spcBef>
                <a:spcPts val="0"/>
              </a:spcBef>
              <a:spcAft>
                <a:spcPts val="0"/>
              </a:spcAft>
              <a:defRPr sz="1200">
                <a:solidFill>
                  <a:schemeClr val="tx1">
                    <a:tint val="75000"/>
                  </a:schemeClr>
                </a:solidFill>
                <a:latin typeface="+mn-lt"/>
                <a:cs typeface="+mn-cs"/>
              </a:defRPr>
            </a:lvl1pPr>
          </a:lstStyle>
          <a:p>
            <a:pPr>
              <a:defRPr/>
            </a:pPr>
            <a:fld id="{CE041F70-DBB2-44B0-9468-B942EE84EF1A}" type="slidenum">
              <a:rPr lang="en-US"/>
              <a:pPr>
                <a:defRPr/>
              </a:pPr>
              <a:t>‹#›</a:t>
            </a:fld>
            <a:endParaRPr lang="en-US" dirty="0"/>
          </a:p>
        </p:txBody>
      </p:sp>
      <p:sp>
        <p:nvSpPr>
          <p:cNvPr id="7" name="Rectangle 6">
            <a:extLst>
              <a:ext uri="{FF2B5EF4-FFF2-40B4-BE49-F238E27FC236}">
                <a16:creationId xmlns:a16="http://schemas.microsoft.com/office/drawing/2014/main" id="{169D0D39-435C-46A6-A6E5-1246572721F3}"/>
              </a:ext>
            </a:extLst>
          </p:cNvPr>
          <p:cNvSpPr/>
          <p:nvPr/>
        </p:nvSpPr>
        <p:spPr>
          <a:xfrm>
            <a:off x="0" y="0"/>
            <a:ext cx="12192000" cy="420688"/>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p:nvSpPr>
          <p:cNvPr id="8" name="Rectangle 7">
            <a:extLst>
              <a:ext uri="{FF2B5EF4-FFF2-40B4-BE49-F238E27FC236}">
                <a16:creationId xmlns:a16="http://schemas.microsoft.com/office/drawing/2014/main" id="{1FD3EF5E-EE53-4046-B815-A32CBF8010D5}"/>
              </a:ext>
            </a:extLst>
          </p:cNvPr>
          <p:cNvSpPr/>
          <p:nvPr/>
        </p:nvSpPr>
        <p:spPr>
          <a:xfrm>
            <a:off x="874713" y="0"/>
            <a:ext cx="4022725" cy="4206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cxnSp>
        <p:nvCxnSpPr>
          <p:cNvPr id="12" name="Straight Connector 11">
            <a:extLst>
              <a:ext uri="{FF2B5EF4-FFF2-40B4-BE49-F238E27FC236}">
                <a16:creationId xmlns:a16="http://schemas.microsoft.com/office/drawing/2014/main" id="{EB007FFC-B97E-43D9-89F4-AA16FF32CA05}"/>
              </a:ext>
            </a:extLst>
          </p:cNvPr>
          <p:cNvCxnSpPr/>
          <p:nvPr/>
        </p:nvCxnSpPr>
        <p:spPr>
          <a:xfrm>
            <a:off x="874713" y="1874838"/>
            <a:ext cx="11317287"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C4C96437-B0D8-46B7-9551-35432862F8F9}"/>
              </a:ext>
            </a:extLst>
          </p:cNvPr>
          <p:cNvCxnSpPr/>
          <p:nvPr/>
        </p:nvCxnSpPr>
        <p:spPr>
          <a:xfrm>
            <a:off x="874713" y="6524625"/>
            <a:ext cx="11317287"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nvGrpSpPr>
          <p:cNvPr id="17" name="Group 21">
            <a:extLst>
              <a:ext uri="{FF2B5EF4-FFF2-40B4-BE49-F238E27FC236}">
                <a16:creationId xmlns:a16="http://schemas.microsoft.com/office/drawing/2014/main" id="{25B954AE-2DDA-4F86-BC02-CA134492D803}"/>
              </a:ext>
            </a:extLst>
          </p:cNvPr>
          <p:cNvGrpSpPr>
            <a:grpSpLocks/>
          </p:cNvGrpSpPr>
          <p:nvPr/>
        </p:nvGrpSpPr>
        <p:grpSpPr bwMode="auto">
          <a:xfrm>
            <a:off x="670984" y="855664"/>
            <a:ext cx="1132416" cy="650875"/>
            <a:chOff x="502921" y="856420"/>
            <a:chExt cx="850391" cy="649605"/>
          </a:xfrm>
          <a:solidFill>
            <a:srgbClr val="00205B"/>
          </a:solidFill>
        </p:grpSpPr>
        <p:sp>
          <p:nvSpPr>
            <p:cNvPr id="20" name="Freeform 18">
              <a:extLst>
                <a:ext uri="{FF2B5EF4-FFF2-40B4-BE49-F238E27FC236}">
                  <a16:creationId xmlns:a16="http://schemas.microsoft.com/office/drawing/2014/main" id="{5C9F0504-9BAD-44D3-89F8-7F9B7C9BF3F2}"/>
                </a:ext>
              </a:extLst>
            </p:cNvPr>
            <p:cNvSpPr/>
            <p:nvPr/>
          </p:nvSpPr>
          <p:spPr>
            <a:xfrm>
              <a:off x="504510" y="1376104"/>
              <a:ext cx="149415" cy="129921"/>
            </a:xfrm>
            <a:custGeom>
              <a:avLst/>
              <a:gdLst>
                <a:gd name="connsiteX0" fmla="*/ 0 w 148590"/>
                <a:gd name="connsiteY0" fmla="*/ 0 h 129540"/>
                <a:gd name="connsiteX1" fmla="*/ 148590 w 148590"/>
                <a:gd name="connsiteY1" fmla="*/ 0 h 129540"/>
                <a:gd name="connsiteX2" fmla="*/ 148590 w 148590"/>
                <a:gd name="connsiteY2" fmla="*/ 129540 h 129540"/>
                <a:gd name="connsiteX3" fmla="*/ 0 w 148590"/>
                <a:gd name="connsiteY3" fmla="*/ 0 h 129540"/>
              </a:gdLst>
              <a:ahLst/>
              <a:cxnLst>
                <a:cxn ang="0">
                  <a:pos x="connsiteX0" y="connsiteY0"/>
                </a:cxn>
                <a:cxn ang="0">
                  <a:pos x="connsiteX1" y="connsiteY1"/>
                </a:cxn>
                <a:cxn ang="0">
                  <a:pos x="connsiteX2" y="connsiteY2"/>
                </a:cxn>
                <a:cxn ang="0">
                  <a:pos x="connsiteX3" y="connsiteY3"/>
                </a:cxn>
              </a:cxnLst>
              <a:rect l="l" t="t" r="r" b="b"/>
              <a:pathLst>
                <a:path w="148590" h="129540">
                  <a:moveTo>
                    <a:pt x="0" y="0"/>
                  </a:moveTo>
                  <a:lnTo>
                    <a:pt x="148590" y="0"/>
                  </a:lnTo>
                  <a:lnTo>
                    <a:pt x="148590" y="129540"/>
                  </a:lnTo>
                  <a:lnTo>
                    <a:pt x="0"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p:nvSpPr>
            <p:cNvPr id="21" name="Freeform 17">
              <a:extLst>
                <a:ext uri="{FF2B5EF4-FFF2-40B4-BE49-F238E27FC236}">
                  <a16:creationId xmlns:a16="http://schemas.microsoft.com/office/drawing/2014/main" id="{7FA6F274-80AC-4EE0-9D87-8E3FB273E10D}"/>
                </a:ext>
              </a:extLst>
            </p:cNvPr>
            <p:cNvSpPr/>
            <p:nvPr/>
          </p:nvSpPr>
          <p:spPr>
            <a:xfrm>
              <a:off x="502921" y="856420"/>
              <a:ext cx="850391" cy="521268"/>
            </a:xfrm>
            <a:custGeom>
              <a:avLst/>
              <a:gdLst>
                <a:gd name="connsiteX0" fmla="*/ 1905 w 942975"/>
                <a:gd name="connsiteY0" fmla="*/ 0 h 521970"/>
                <a:gd name="connsiteX1" fmla="*/ 0 w 942975"/>
                <a:gd name="connsiteY1" fmla="*/ 520065 h 521970"/>
                <a:gd name="connsiteX2" fmla="*/ 775335 w 942975"/>
                <a:gd name="connsiteY2" fmla="*/ 521970 h 521970"/>
                <a:gd name="connsiteX3" fmla="*/ 942975 w 942975"/>
                <a:gd name="connsiteY3" fmla="*/ 222885 h 521970"/>
                <a:gd name="connsiteX4" fmla="*/ 775335 w 942975"/>
                <a:gd name="connsiteY4" fmla="*/ 1905 h 521970"/>
                <a:gd name="connsiteX5" fmla="*/ 1905 w 942975"/>
                <a:gd name="connsiteY5" fmla="*/ 0 h 521970"/>
                <a:gd name="connsiteX0" fmla="*/ 1905 w 946785"/>
                <a:gd name="connsiteY0" fmla="*/ 0 h 521970"/>
                <a:gd name="connsiteX1" fmla="*/ 0 w 946785"/>
                <a:gd name="connsiteY1" fmla="*/ 520065 h 521970"/>
                <a:gd name="connsiteX2" fmla="*/ 775335 w 946785"/>
                <a:gd name="connsiteY2" fmla="*/ 521970 h 521970"/>
                <a:gd name="connsiteX3" fmla="*/ 946785 w 946785"/>
                <a:gd name="connsiteY3" fmla="*/ 260985 h 521970"/>
                <a:gd name="connsiteX4" fmla="*/ 775335 w 946785"/>
                <a:gd name="connsiteY4" fmla="*/ 1905 h 521970"/>
                <a:gd name="connsiteX5" fmla="*/ 1905 w 946785"/>
                <a:gd name="connsiteY5" fmla="*/ 0 h 521970"/>
                <a:gd name="connsiteX0" fmla="*/ 1905 w 946785"/>
                <a:gd name="connsiteY0" fmla="*/ 0 h 521970"/>
                <a:gd name="connsiteX1" fmla="*/ 0 w 946785"/>
                <a:gd name="connsiteY1" fmla="*/ 520065 h 521970"/>
                <a:gd name="connsiteX2" fmla="*/ 775335 w 946785"/>
                <a:gd name="connsiteY2" fmla="*/ 521970 h 521970"/>
                <a:gd name="connsiteX3" fmla="*/ 946785 w 946785"/>
                <a:gd name="connsiteY3" fmla="*/ 241935 h 521970"/>
                <a:gd name="connsiteX4" fmla="*/ 775335 w 946785"/>
                <a:gd name="connsiteY4" fmla="*/ 1905 h 521970"/>
                <a:gd name="connsiteX5" fmla="*/ 1905 w 946785"/>
                <a:gd name="connsiteY5" fmla="*/ 0 h 521970"/>
                <a:gd name="connsiteX0" fmla="*/ 1905 w 948690"/>
                <a:gd name="connsiteY0" fmla="*/ 0 h 521970"/>
                <a:gd name="connsiteX1" fmla="*/ 0 w 948690"/>
                <a:gd name="connsiteY1" fmla="*/ 520065 h 521970"/>
                <a:gd name="connsiteX2" fmla="*/ 775335 w 948690"/>
                <a:gd name="connsiteY2" fmla="*/ 521970 h 521970"/>
                <a:gd name="connsiteX3" fmla="*/ 948690 w 948690"/>
                <a:gd name="connsiteY3" fmla="*/ 253365 h 521970"/>
                <a:gd name="connsiteX4" fmla="*/ 775335 w 948690"/>
                <a:gd name="connsiteY4" fmla="*/ 1905 h 521970"/>
                <a:gd name="connsiteX5" fmla="*/ 1905 w 948690"/>
                <a:gd name="connsiteY5" fmla="*/ 0 h 5219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48690" h="521970">
                  <a:moveTo>
                    <a:pt x="1905" y="0"/>
                  </a:moveTo>
                  <a:lnTo>
                    <a:pt x="0" y="520065"/>
                  </a:lnTo>
                  <a:lnTo>
                    <a:pt x="775335" y="521970"/>
                  </a:lnTo>
                  <a:lnTo>
                    <a:pt x="948690" y="253365"/>
                  </a:lnTo>
                  <a:lnTo>
                    <a:pt x="775335" y="1905"/>
                  </a:lnTo>
                  <a:lnTo>
                    <a:pt x="1905" y="0"/>
                  </a:lnTo>
                  <a:close/>
                </a:path>
              </a:pathLst>
            </a:cu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grpSp>
      <p:pic>
        <p:nvPicPr>
          <p:cNvPr id="1037" name="Picture 2">
            <a:extLst>
              <a:ext uri="{FF2B5EF4-FFF2-40B4-BE49-F238E27FC236}">
                <a16:creationId xmlns:a16="http://schemas.microsoft.com/office/drawing/2014/main" id="{22CF2666-6415-4D51-A520-ADB5F5170929}"/>
              </a:ext>
            </a:extLst>
          </p:cNvPr>
          <p:cNvPicPr>
            <a:picLocks noChangeAspect="1" noChangeArrowheads="1"/>
          </p:cNvPicPr>
          <p:nvPr/>
        </p:nvPicPr>
        <p:blipFill>
          <a:blip r:embed="rId15" cstate="print">
            <a:extLst>
              <a:ext uri="{28A0092B-C50C-407E-A947-70E740481C1C}">
                <a14:useLocalDpi xmlns:a14="http://schemas.microsoft.com/office/drawing/2010/main" val="0"/>
              </a:ext>
            </a:extLst>
          </a:blip>
          <a:srcRect/>
          <a:stretch>
            <a:fillRect/>
          </a:stretch>
        </p:blipFill>
        <p:spPr bwMode="auto">
          <a:xfrm>
            <a:off x="458788" y="5743575"/>
            <a:ext cx="812800" cy="950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289917743"/>
      </p:ext>
    </p:extLst>
  </p:cSld>
  <p:clrMap bg1="lt1" tx1="dk1" bg2="lt2" tx2="dk2" accent1="accent1" accent2="accent2" accent3="accent3" accent4="accent4" accent5="accent5" accent6="accent6" hlink="hlink" folHlink="folHlink"/>
  <p:sldLayoutIdLst>
    <p:sldLayoutId id="2147483840" r:id="rId1"/>
    <p:sldLayoutId id="2147483841" r:id="rId2"/>
    <p:sldLayoutId id="2147483842" r:id="rId3"/>
    <p:sldLayoutId id="2147483843" r:id="rId4"/>
    <p:sldLayoutId id="2147483844" r:id="rId5"/>
    <p:sldLayoutId id="2147483845" r:id="rId6"/>
    <p:sldLayoutId id="2147483846" r:id="rId7"/>
    <p:sldLayoutId id="2147483847" r:id="rId8"/>
    <p:sldLayoutId id="2147483848" r:id="rId9"/>
    <p:sldLayoutId id="2147483849" r:id="rId10"/>
    <p:sldLayoutId id="2147483850" r:id="rId11"/>
    <p:sldLayoutId id="2147483851" r:id="rId12"/>
    <p:sldLayoutId id="2147483852" r:id="rId13"/>
  </p:sldLayoutIdLst>
  <p:hf sldNum="0" hdr="0" dt="0"/>
  <p:txStyles>
    <p:titleStyle>
      <a:lvl1pPr algn="l" rtl="0" eaLnBrk="1" fontAlgn="base" hangingPunct="1">
        <a:lnSpc>
          <a:spcPts val="3800"/>
        </a:lnSpc>
        <a:spcBef>
          <a:spcPct val="0"/>
        </a:spcBef>
        <a:spcAft>
          <a:spcPct val="0"/>
        </a:spcAft>
        <a:defRPr sz="3800" b="1" kern="1200" cap="all">
          <a:solidFill>
            <a:srgbClr val="00205B"/>
          </a:solidFill>
          <a:latin typeface="+mj-lt"/>
          <a:ea typeface="+mj-ea"/>
          <a:cs typeface="+mj-cs"/>
        </a:defRPr>
      </a:lvl1pPr>
      <a:lvl2pPr algn="l" rtl="0" eaLnBrk="1" fontAlgn="base" hangingPunct="1">
        <a:lnSpc>
          <a:spcPts val="3800"/>
        </a:lnSpc>
        <a:spcBef>
          <a:spcPct val="0"/>
        </a:spcBef>
        <a:spcAft>
          <a:spcPct val="0"/>
        </a:spcAft>
        <a:defRPr sz="3800" b="1">
          <a:solidFill>
            <a:srgbClr val="00205B"/>
          </a:solidFill>
          <a:latin typeface="Calibri" pitchFamily="34" charset="0"/>
        </a:defRPr>
      </a:lvl2pPr>
      <a:lvl3pPr algn="l" rtl="0" eaLnBrk="1" fontAlgn="base" hangingPunct="1">
        <a:lnSpc>
          <a:spcPts val="3800"/>
        </a:lnSpc>
        <a:spcBef>
          <a:spcPct val="0"/>
        </a:spcBef>
        <a:spcAft>
          <a:spcPct val="0"/>
        </a:spcAft>
        <a:defRPr sz="3800" b="1">
          <a:solidFill>
            <a:srgbClr val="00205B"/>
          </a:solidFill>
          <a:latin typeface="Calibri" pitchFamily="34" charset="0"/>
        </a:defRPr>
      </a:lvl3pPr>
      <a:lvl4pPr algn="l" rtl="0" eaLnBrk="1" fontAlgn="base" hangingPunct="1">
        <a:lnSpc>
          <a:spcPts val="3800"/>
        </a:lnSpc>
        <a:spcBef>
          <a:spcPct val="0"/>
        </a:spcBef>
        <a:spcAft>
          <a:spcPct val="0"/>
        </a:spcAft>
        <a:defRPr sz="3800" b="1">
          <a:solidFill>
            <a:srgbClr val="00205B"/>
          </a:solidFill>
          <a:latin typeface="Calibri" pitchFamily="34" charset="0"/>
        </a:defRPr>
      </a:lvl4pPr>
      <a:lvl5pPr algn="l" rtl="0" eaLnBrk="1" fontAlgn="base" hangingPunct="1">
        <a:lnSpc>
          <a:spcPts val="3800"/>
        </a:lnSpc>
        <a:spcBef>
          <a:spcPct val="0"/>
        </a:spcBef>
        <a:spcAft>
          <a:spcPct val="0"/>
        </a:spcAft>
        <a:defRPr sz="3800" b="1">
          <a:solidFill>
            <a:srgbClr val="00205B"/>
          </a:solidFill>
          <a:latin typeface="Calibri" pitchFamily="34"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p:titleStyle>
    <p:bodyStyle>
      <a:lvl1pPr marL="342900" indent="-342900" algn="l" rtl="0" eaLnBrk="1" fontAlgn="base" hangingPunct="1">
        <a:spcBef>
          <a:spcPct val="0"/>
        </a:spcBef>
        <a:spcAft>
          <a:spcPct val="0"/>
        </a:spcAft>
        <a:buFont typeface="Wingdings" panose="05000000000000000000" pitchFamily="2" charset="2"/>
        <a:buChar char="§"/>
        <a:defRPr sz="2600" kern="1200">
          <a:solidFill>
            <a:schemeClr val="tx1"/>
          </a:solidFill>
          <a:latin typeface="+mn-lt"/>
          <a:ea typeface="+mn-ea"/>
          <a:cs typeface="+mn-cs"/>
        </a:defRPr>
      </a:lvl1pPr>
      <a:lvl2pPr marL="742950" indent="-285750" algn="l" rtl="0" eaLnBrk="1" fontAlgn="base" hangingPunct="1">
        <a:spcBef>
          <a:spcPct val="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1" fontAlgn="base" hangingPunct="1">
        <a:spcBef>
          <a:spcPct val="0"/>
        </a:spcBef>
        <a:spcAft>
          <a:spcPct val="0"/>
        </a:spcAft>
        <a:buFont typeface="Calibri" panose="020F0502020204030204" pitchFamily="34" charset="0"/>
        <a:buChar char="–"/>
        <a:defRPr sz="2000" kern="1200">
          <a:solidFill>
            <a:schemeClr val="tx1"/>
          </a:solidFill>
          <a:latin typeface="+mn-lt"/>
          <a:ea typeface="+mn-ea"/>
          <a:cs typeface="+mn-cs"/>
        </a:defRPr>
      </a:lvl3pPr>
      <a:lvl4pPr marL="1600200" indent="-228600" algn="l" rtl="0" eaLnBrk="1" fontAlgn="base" hangingPunct="1">
        <a:spcBef>
          <a:spcPct val="0"/>
        </a:spcBef>
        <a:spcAft>
          <a:spcPct val="0"/>
        </a:spcAft>
        <a:buFont typeface="Courier New" panose="02070309020205020404" pitchFamily="49" charset="0"/>
        <a:buChar char="o"/>
        <a:defRPr sz="2000" kern="1200">
          <a:solidFill>
            <a:schemeClr val="tx1"/>
          </a:solidFill>
          <a:latin typeface="+mn-lt"/>
          <a:ea typeface="+mn-ea"/>
          <a:cs typeface="+mn-cs"/>
        </a:defRPr>
      </a:lvl4pPr>
      <a:lvl5pPr marL="2057400" indent="-228600" algn="l" rtl="0" eaLnBrk="1" fontAlgn="base" hangingPunct="1">
        <a:spcBef>
          <a:spcPct val="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notesSlide" Target="../notesSlides/notesSlide10.xml"/><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notesSlide" Target="../notesSlides/notesSlide11.xml"/><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notesSlide" Target="../notesSlides/notesSlide12.xml"/><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notesSlide" Target="../notesSlides/notesSlide13.xml"/><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notesSlide" Target="../notesSlides/notesSlide14.xml"/><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notesSlide" Target="../notesSlides/notesSlide15.xml"/><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notesSlide" Target="../notesSlides/notesSlide16.xml"/><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notesSlide" Target="../notesSlides/notesSlide17.xml"/><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notesSlide" Target="../notesSlides/notesSlide18.xml"/><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notesSlide" Target="../notesSlides/notesSlide19.xml"/><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2.xml"/><Relationship Id="rId1" Type="http://schemas.openxmlformats.org/officeDocument/2006/relationships/slideLayout" Target="../slideLayouts/slideLayout5.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9.xml"/></Relationships>
</file>

<file path=ppt/slides/_rels/slide21.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21.xml"/><Relationship Id="rId1" Type="http://schemas.openxmlformats.org/officeDocument/2006/relationships/slideLayout" Target="../slideLayouts/slideLayout8.xml"/></Relationships>
</file>

<file path=ppt/slides/_rels/slide22.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22.xml"/><Relationship Id="rId1" Type="http://schemas.openxmlformats.org/officeDocument/2006/relationships/slideLayout" Target="../slideLayouts/slideLayout8.xml"/></Relationships>
</file>

<file path=ppt/slides/_rels/slide23.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23.xml"/><Relationship Id="rId1" Type="http://schemas.openxmlformats.org/officeDocument/2006/relationships/slideLayout" Target="../slideLayouts/slideLayout8.xml"/></Relationships>
</file>

<file path=ppt/slides/_rels/slide24.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24.xml"/><Relationship Id="rId1" Type="http://schemas.openxmlformats.org/officeDocument/2006/relationships/slideLayout" Target="../slideLayouts/slideLayout8.xml"/></Relationships>
</file>

<file path=ppt/slides/_rels/slide25.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25.xml"/><Relationship Id="rId1" Type="http://schemas.openxmlformats.org/officeDocument/2006/relationships/slideLayout" Target="../slideLayouts/slideLayout8.xml"/></Relationships>
</file>

<file path=ppt/slides/_rels/slide26.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26.xml"/><Relationship Id="rId1" Type="http://schemas.openxmlformats.org/officeDocument/2006/relationships/slideLayout" Target="../slideLayouts/slideLayout8.xml"/></Relationships>
</file>

<file path=ppt/slides/_rels/slide27.xml.rels><?xml version="1.0" encoding="UTF-8" standalone="yes"?>
<Relationships xmlns="http://schemas.openxmlformats.org/package/2006/relationships"><Relationship Id="rId3" Type="http://schemas.openxmlformats.org/officeDocument/2006/relationships/image" Target="../media/image33.jpg"/><Relationship Id="rId2" Type="http://schemas.openxmlformats.org/officeDocument/2006/relationships/notesSlide" Target="../notesSlides/notesSlide27.xml"/><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3" Type="http://schemas.openxmlformats.org/officeDocument/2006/relationships/image" Target="../media/image34.jpg"/><Relationship Id="rId2" Type="http://schemas.openxmlformats.org/officeDocument/2006/relationships/notesSlide" Target="../notesSlides/notesSlide28.xml"/><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3" Type="http://schemas.openxmlformats.org/officeDocument/2006/relationships/image" Target="../media/image35.jpg"/><Relationship Id="rId2" Type="http://schemas.openxmlformats.org/officeDocument/2006/relationships/notesSlide" Target="../notesSlides/notesSlide29.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3.xml"/><Relationship Id="rId1" Type="http://schemas.openxmlformats.org/officeDocument/2006/relationships/slideLayout" Target="../slideLayouts/slideLayout5.xml"/></Relationships>
</file>

<file path=ppt/slides/_rels/slide30.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notesSlide" Target="../notesSlides/notesSlide30.xml"/><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3" Type="http://schemas.openxmlformats.org/officeDocument/2006/relationships/image" Target="../media/image37.jpg"/><Relationship Id="rId2" Type="http://schemas.openxmlformats.org/officeDocument/2006/relationships/notesSlide" Target="../notesSlides/notesSlide31.xml"/><Relationship Id="rId1" Type="http://schemas.openxmlformats.org/officeDocument/2006/relationships/slideLayout" Target="../slideLayouts/slideLayout8.xml"/><Relationship Id="rId6" Type="http://schemas.openxmlformats.org/officeDocument/2006/relationships/image" Target="../media/image40.jpg"/><Relationship Id="rId5" Type="http://schemas.openxmlformats.org/officeDocument/2006/relationships/image" Target="../media/image39.jpg"/><Relationship Id="rId4" Type="http://schemas.openxmlformats.org/officeDocument/2006/relationships/image" Target="../media/image38.jpg"/></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9.xml"/></Relationships>
</file>

<file path=ppt/slides/_rels/slide33.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notesSlide" Target="../notesSlides/notesSlide33.xml"/><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3" Type="http://schemas.openxmlformats.org/officeDocument/2006/relationships/image" Target="../media/image42.jpg"/><Relationship Id="rId2" Type="http://schemas.openxmlformats.org/officeDocument/2006/relationships/notesSlide" Target="../notesSlides/notesSlide34.xml"/><Relationship Id="rId1" Type="http://schemas.openxmlformats.org/officeDocument/2006/relationships/slideLayout" Target="../slideLayouts/slideLayout4.xml"/></Relationships>
</file>

<file path=ppt/slides/_rels/slide35.xml.rels><?xml version="1.0" encoding="UTF-8" standalone="yes"?>
<Relationships xmlns="http://schemas.openxmlformats.org/package/2006/relationships"><Relationship Id="rId3" Type="http://schemas.openxmlformats.org/officeDocument/2006/relationships/image" Target="../media/image43.jpg"/><Relationship Id="rId2" Type="http://schemas.openxmlformats.org/officeDocument/2006/relationships/notesSlide" Target="../notesSlides/notesSlide35.xml"/><Relationship Id="rId1" Type="http://schemas.openxmlformats.org/officeDocument/2006/relationships/slideLayout" Target="../slideLayouts/slideLayout4.xml"/></Relationships>
</file>

<file path=ppt/slides/_rels/slide36.xml.rels><?xml version="1.0" encoding="UTF-8" standalone="yes"?>
<Relationships xmlns="http://schemas.openxmlformats.org/package/2006/relationships"><Relationship Id="rId3" Type="http://schemas.openxmlformats.org/officeDocument/2006/relationships/image" Target="../media/image44.jpg"/><Relationship Id="rId2" Type="http://schemas.openxmlformats.org/officeDocument/2006/relationships/notesSlide" Target="../notesSlides/notesSlide36.xml"/><Relationship Id="rId1" Type="http://schemas.openxmlformats.org/officeDocument/2006/relationships/slideLayout" Target="../slideLayouts/slideLayout4.xml"/></Relationships>
</file>

<file path=ppt/slides/_rels/slide37.xml.rels><?xml version="1.0" encoding="UTF-8" standalone="yes"?>
<Relationships xmlns="http://schemas.openxmlformats.org/package/2006/relationships"><Relationship Id="rId3" Type="http://schemas.openxmlformats.org/officeDocument/2006/relationships/image" Target="../media/image45.jpeg"/><Relationship Id="rId2" Type="http://schemas.openxmlformats.org/officeDocument/2006/relationships/notesSlide" Target="../notesSlides/notesSlide37.xml"/><Relationship Id="rId1" Type="http://schemas.openxmlformats.org/officeDocument/2006/relationships/slideLayout" Target="../slideLayouts/slideLayout15.xml"/></Relationships>
</file>

<file path=ppt/slides/_rels/slide4.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4.xml"/><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5.xml"/><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6.xml"/><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7.xml"/><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8.xml"/><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B2911E72-0701-46FF-B0C5-7CE23D1D8E3A}"/>
              </a:ext>
            </a:extLst>
          </p:cNvPr>
          <p:cNvSpPr>
            <a:spLocks noGrp="1"/>
          </p:cNvSpPr>
          <p:nvPr>
            <p:ph type="ctrTitle"/>
          </p:nvPr>
        </p:nvSpPr>
        <p:spPr/>
        <p:txBody>
          <a:bodyPr/>
          <a:lstStyle/>
          <a:p>
            <a:pPr algn="ctr"/>
            <a:r>
              <a:rPr kumimoji="0" lang="en-US" sz="4600" b="1" i="0" u="none" strike="noStrike" kern="1200" cap="all" spc="0" normalizeH="0" baseline="0" noProof="0" dirty="0">
                <a:ln>
                  <a:noFill/>
                </a:ln>
                <a:solidFill>
                  <a:prstClr val="white"/>
                </a:solidFill>
                <a:effectLst/>
                <a:uLnTx/>
                <a:uFillTx/>
                <a:latin typeface="Calibri"/>
                <a:ea typeface="+mj-ea"/>
                <a:cs typeface="+mj-cs"/>
              </a:rPr>
              <a:t>2023 NFHS football rules </a:t>
            </a:r>
            <a:r>
              <a:rPr lang="en-US" dirty="0" err="1">
                <a:solidFill>
                  <a:prstClr val="white"/>
                </a:solidFill>
                <a:latin typeface="Calibri"/>
              </a:rPr>
              <a:t>powerpoint</a:t>
            </a:r>
            <a:endParaRPr lang="en-US" dirty="0"/>
          </a:p>
        </p:txBody>
      </p:sp>
    </p:spTree>
    <p:extLst>
      <p:ext uri="{BB962C8B-B14F-4D97-AF65-F5344CB8AC3E}">
        <p14:creationId xmlns:p14="http://schemas.microsoft.com/office/powerpoint/2010/main" val="17885609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636A2194-32E8-4B4A-B9D2-3360CBE28830}"/>
              </a:ext>
            </a:extLst>
          </p:cNvPr>
          <p:cNvSpPr>
            <a:spLocks noGrp="1"/>
          </p:cNvSpPr>
          <p:nvPr>
            <p:ph type="ftr" sz="quarter" idx="1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srgbClr val="414B56"/>
                </a:solidFill>
                <a:effectLst/>
                <a:uLnTx/>
                <a:uFillTx/>
                <a:latin typeface="Calibri"/>
                <a:ea typeface="+mn-ea"/>
                <a:cs typeface="+mn-cs"/>
              </a:rPr>
              <a:t>www.nfhs.org</a:t>
            </a:r>
          </a:p>
        </p:txBody>
      </p:sp>
      <p:sp>
        <p:nvSpPr>
          <p:cNvPr id="5" name="Title 1">
            <a:extLst>
              <a:ext uri="{FF2B5EF4-FFF2-40B4-BE49-F238E27FC236}">
                <a16:creationId xmlns:a16="http://schemas.microsoft.com/office/drawing/2014/main" id="{0F95FB8B-CCFA-41EB-B72D-EA212CE19900}"/>
              </a:ext>
            </a:extLst>
          </p:cNvPr>
          <p:cNvSpPr>
            <a:spLocks noGrp="1"/>
          </p:cNvSpPr>
          <p:nvPr>
            <p:ph type="title"/>
          </p:nvPr>
        </p:nvSpPr>
        <p:spPr>
          <a:xfrm>
            <a:off x="1940985" y="525463"/>
            <a:ext cx="10026649" cy="1204912"/>
          </a:xfrm>
        </p:spPr>
        <p:txBody>
          <a:bodyPr/>
          <a:lstStyle/>
          <a:p>
            <a:r>
              <a:rPr lang="en-US" dirty="0"/>
              <a:t>Rule 10-4-2</a:t>
            </a:r>
            <a:r>
              <a:rPr lang="en-US" cap="none" dirty="0"/>
              <a:t>d</a:t>
            </a:r>
            <a:br>
              <a:rPr lang="en-US" dirty="0"/>
            </a:br>
            <a:r>
              <a:rPr lang="en-US" sz="3200" dirty="0"/>
              <a:t>basic spot for running play penalty enforcement</a:t>
            </a:r>
          </a:p>
        </p:txBody>
      </p:sp>
      <p:sp>
        <p:nvSpPr>
          <p:cNvPr id="6" name="Content Placeholder 2">
            <a:extLst>
              <a:ext uri="{FF2B5EF4-FFF2-40B4-BE49-F238E27FC236}">
                <a16:creationId xmlns:a16="http://schemas.microsoft.com/office/drawing/2014/main" id="{17964A8F-10DB-4E2A-BCC1-B459117CA5D8}"/>
              </a:ext>
            </a:extLst>
          </p:cNvPr>
          <p:cNvSpPr txBox="1">
            <a:spLocks/>
          </p:cNvSpPr>
          <p:nvPr/>
        </p:nvSpPr>
        <p:spPr bwMode="auto">
          <a:xfrm>
            <a:off x="1991173" y="5693790"/>
            <a:ext cx="9547235" cy="67865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ct val="0"/>
              </a:spcBef>
              <a:spcAft>
                <a:spcPct val="0"/>
              </a:spcAft>
              <a:buFont typeface="Wingdings" pitchFamily="2" charset="2"/>
              <a:buChar char="§"/>
              <a:defRPr sz="2600" kern="1200">
                <a:solidFill>
                  <a:schemeClr val="tx1"/>
                </a:solidFill>
                <a:latin typeface="+mn-lt"/>
                <a:ea typeface="+mn-ea"/>
                <a:cs typeface="+mn-cs"/>
              </a:defRPr>
            </a:lvl1pPr>
            <a:lvl2pPr marL="742950" indent="-285750" algn="l" rtl="0" eaLnBrk="1" fontAlgn="base" hangingPunct="1">
              <a:spcBef>
                <a:spcPct val="0"/>
              </a:spcBef>
              <a:spcAft>
                <a:spcPct val="0"/>
              </a:spcAft>
              <a:buFont typeface="Arial" pitchFamily="34" charset="0"/>
              <a:buChar char="•"/>
              <a:defRPr sz="2400" kern="1200">
                <a:solidFill>
                  <a:schemeClr val="tx1"/>
                </a:solidFill>
                <a:latin typeface="+mn-lt"/>
                <a:ea typeface="+mn-ea"/>
                <a:cs typeface="+mn-cs"/>
              </a:defRPr>
            </a:lvl2pPr>
            <a:lvl3pPr marL="1143000" indent="-228600" algn="l" rtl="0" eaLnBrk="1" fontAlgn="base" hangingPunct="1">
              <a:spcBef>
                <a:spcPct val="0"/>
              </a:spcBef>
              <a:spcAft>
                <a:spcPct val="0"/>
              </a:spcAft>
              <a:buFont typeface="Calibri" pitchFamily="34" charset="0"/>
              <a:buChar char="–"/>
              <a:defRPr sz="2000" kern="1200">
                <a:solidFill>
                  <a:schemeClr val="tx1"/>
                </a:solidFill>
                <a:latin typeface="+mn-lt"/>
                <a:ea typeface="+mn-ea"/>
                <a:cs typeface="+mn-cs"/>
              </a:defRPr>
            </a:lvl3pPr>
            <a:lvl4pPr marL="1600200" indent="-228600" algn="l" rtl="0" eaLnBrk="1" fontAlgn="base" hangingPunct="1">
              <a:spcBef>
                <a:spcPct val="0"/>
              </a:spcBef>
              <a:spcAft>
                <a:spcPct val="0"/>
              </a:spcAft>
              <a:buFont typeface="Courier New" pitchFamily="49" charset="0"/>
              <a:buChar char="o"/>
              <a:defRPr sz="2000" kern="1200">
                <a:solidFill>
                  <a:schemeClr val="tx1"/>
                </a:solidFill>
                <a:latin typeface="+mn-lt"/>
                <a:ea typeface="+mn-ea"/>
                <a:cs typeface="+mn-cs"/>
              </a:defRPr>
            </a:lvl4pPr>
            <a:lvl5pPr marL="2057400" indent="-228600" algn="l" rtl="0" eaLnBrk="1" fontAlgn="base" hangingPunct="1">
              <a:spcBef>
                <a:spcPct val="0"/>
              </a:spcBef>
              <a:spcAft>
                <a:spcPct val="0"/>
              </a:spcAft>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marR="0" lvl="0" indent="0" algn="l" defTabSz="914400" rtl="0" eaLnBrk="1" fontAlgn="base" latinLnBrk="0" hangingPunct="1">
              <a:lnSpc>
                <a:spcPct val="100000"/>
              </a:lnSpc>
              <a:spcBef>
                <a:spcPct val="0"/>
              </a:spcBef>
              <a:spcAft>
                <a:spcPct val="0"/>
              </a:spcAft>
              <a:buClrTx/>
              <a:buSzTx/>
              <a:buFont typeface="Wingdings" pitchFamily="2" charset="2"/>
              <a:buNone/>
              <a:tabLst/>
              <a:defRPr/>
            </a:pPr>
            <a:r>
              <a:rPr kumimoji="0" lang="en-US" sz="1800" b="0" i="0" u="none" strike="noStrike" kern="1200" cap="none" spc="0" normalizeH="0" baseline="0" noProof="0" dirty="0">
                <a:ln>
                  <a:noFill/>
                </a:ln>
                <a:solidFill>
                  <a:srgbClr val="414B56"/>
                </a:solidFill>
                <a:effectLst/>
                <a:uLnTx/>
                <a:uFillTx/>
                <a:latin typeface="Calibri" panose="020F0502020204030204" pitchFamily="34" charset="0"/>
                <a:ea typeface="Calibri" panose="020F0502020204030204" pitchFamily="34" charset="0"/>
                <a:cs typeface="+mn-cs"/>
              </a:rPr>
              <a:t>The basic spot is the previous spot for a foul by A when the run or related run ends behind the line of scrimmage where there is no change of possession.</a:t>
            </a:r>
            <a:endParaRPr kumimoji="0" lang="en-US" sz="18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endParaRPr>
          </a:p>
          <a:p>
            <a:pPr marL="0" marR="0" lvl="0" indent="0" algn="l" defTabSz="914400" rtl="0" eaLnBrk="1" fontAlgn="base" latinLnBrk="0" hangingPunct="1">
              <a:lnSpc>
                <a:spcPct val="100000"/>
              </a:lnSpc>
              <a:spcBef>
                <a:spcPct val="0"/>
              </a:spcBef>
              <a:spcAft>
                <a:spcPct val="0"/>
              </a:spcAft>
              <a:buClrTx/>
              <a:buSzTx/>
              <a:buFont typeface="Wingdings" pitchFamily="2" charset="2"/>
              <a:buNone/>
              <a:tabLst/>
              <a:defRPr/>
            </a:pPr>
            <a:endParaRPr kumimoji="0" lang="en-US" sz="2400" b="0" i="0" u="none" strike="noStrike" kern="1200" cap="none" spc="0" normalizeH="0" baseline="0" noProof="0" dirty="0">
              <a:ln>
                <a:noFill/>
              </a:ln>
              <a:solidFill>
                <a:srgbClr val="414B56"/>
              </a:solidFill>
              <a:effectLst/>
              <a:uLnTx/>
              <a:uFillTx/>
              <a:latin typeface="Calibri"/>
              <a:ea typeface="+mn-ea"/>
              <a:cs typeface="+mn-cs"/>
            </a:endParaRPr>
          </a:p>
        </p:txBody>
      </p:sp>
      <p:pic>
        <p:nvPicPr>
          <p:cNvPr id="3" name="Picture 2" descr="Table&#10;&#10;Description automatically generated">
            <a:extLst>
              <a:ext uri="{FF2B5EF4-FFF2-40B4-BE49-F238E27FC236}">
                <a16:creationId xmlns:a16="http://schemas.microsoft.com/office/drawing/2014/main" id="{4A027CAD-20FE-53AE-429D-6028128EBF4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519910" y="1955848"/>
            <a:ext cx="5796368" cy="3788968"/>
          </a:xfrm>
          <a:prstGeom prst="rect">
            <a:avLst/>
          </a:prstGeom>
        </p:spPr>
      </p:pic>
    </p:spTree>
    <p:extLst>
      <p:ext uri="{BB962C8B-B14F-4D97-AF65-F5344CB8AC3E}">
        <p14:creationId xmlns:p14="http://schemas.microsoft.com/office/powerpoint/2010/main" val="339463778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636A2194-32E8-4B4A-B9D2-3360CBE28830}"/>
              </a:ext>
            </a:extLst>
          </p:cNvPr>
          <p:cNvSpPr>
            <a:spLocks noGrp="1"/>
          </p:cNvSpPr>
          <p:nvPr>
            <p:ph type="ftr" sz="quarter" idx="1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srgbClr val="414B56"/>
                </a:solidFill>
                <a:effectLst/>
                <a:uLnTx/>
                <a:uFillTx/>
                <a:latin typeface="Calibri"/>
                <a:ea typeface="+mn-ea"/>
                <a:cs typeface="+mn-cs"/>
              </a:rPr>
              <a:t>www.nfhs.org</a:t>
            </a:r>
          </a:p>
        </p:txBody>
      </p:sp>
      <p:sp>
        <p:nvSpPr>
          <p:cNvPr id="5" name="Title 1">
            <a:extLst>
              <a:ext uri="{FF2B5EF4-FFF2-40B4-BE49-F238E27FC236}">
                <a16:creationId xmlns:a16="http://schemas.microsoft.com/office/drawing/2014/main" id="{0F95FB8B-CCFA-41EB-B72D-EA212CE19900}"/>
              </a:ext>
            </a:extLst>
          </p:cNvPr>
          <p:cNvSpPr>
            <a:spLocks noGrp="1"/>
          </p:cNvSpPr>
          <p:nvPr>
            <p:ph type="title"/>
          </p:nvPr>
        </p:nvSpPr>
        <p:spPr>
          <a:xfrm>
            <a:off x="1940985" y="525463"/>
            <a:ext cx="10026649" cy="1204912"/>
          </a:xfrm>
        </p:spPr>
        <p:txBody>
          <a:bodyPr/>
          <a:lstStyle/>
          <a:p>
            <a:r>
              <a:rPr lang="en-US" dirty="0"/>
              <a:t>Rule 10-4-2</a:t>
            </a:r>
            <a:r>
              <a:rPr lang="en-US" cap="none" dirty="0"/>
              <a:t>e</a:t>
            </a:r>
            <a:br>
              <a:rPr lang="en-US" dirty="0"/>
            </a:br>
            <a:r>
              <a:rPr kumimoji="0" lang="en-US" sz="3200" b="1" i="0" u="none" strike="noStrike" kern="1200" cap="all" spc="0" normalizeH="0" baseline="0" noProof="0" dirty="0">
                <a:ln>
                  <a:noFill/>
                </a:ln>
                <a:solidFill>
                  <a:srgbClr val="00205B"/>
                </a:solidFill>
                <a:effectLst/>
                <a:uLnTx/>
                <a:uFillTx/>
                <a:latin typeface="Calibri"/>
                <a:ea typeface="+mj-ea"/>
                <a:cs typeface="+mj-cs"/>
              </a:rPr>
              <a:t>basic spot for running play penalty enforcement</a:t>
            </a:r>
            <a:endParaRPr lang="en-US" dirty="0"/>
          </a:p>
        </p:txBody>
      </p:sp>
      <p:sp>
        <p:nvSpPr>
          <p:cNvPr id="6" name="Content Placeholder 2">
            <a:extLst>
              <a:ext uri="{FF2B5EF4-FFF2-40B4-BE49-F238E27FC236}">
                <a16:creationId xmlns:a16="http://schemas.microsoft.com/office/drawing/2014/main" id="{17964A8F-10DB-4E2A-BCC1-B459117CA5D8}"/>
              </a:ext>
            </a:extLst>
          </p:cNvPr>
          <p:cNvSpPr txBox="1">
            <a:spLocks/>
          </p:cNvSpPr>
          <p:nvPr/>
        </p:nvSpPr>
        <p:spPr bwMode="auto">
          <a:xfrm>
            <a:off x="1838333" y="5867105"/>
            <a:ext cx="10108436" cy="111943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ct val="0"/>
              </a:spcBef>
              <a:spcAft>
                <a:spcPct val="0"/>
              </a:spcAft>
              <a:buFont typeface="Wingdings" pitchFamily="2" charset="2"/>
              <a:buChar char="§"/>
              <a:defRPr sz="2600" kern="1200">
                <a:solidFill>
                  <a:schemeClr val="tx1"/>
                </a:solidFill>
                <a:latin typeface="+mn-lt"/>
                <a:ea typeface="+mn-ea"/>
                <a:cs typeface="+mn-cs"/>
              </a:defRPr>
            </a:lvl1pPr>
            <a:lvl2pPr marL="742950" indent="-285750" algn="l" rtl="0" eaLnBrk="1" fontAlgn="base" hangingPunct="1">
              <a:spcBef>
                <a:spcPct val="0"/>
              </a:spcBef>
              <a:spcAft>
                <a:spcPct val="0"/>
              </a:spcAft>
              <a:buFont typeface="Arial" pitchFamily="34" charset="0"/>
              <a:buChar char="•"/>
              <a:defRPr sz="2400" kern="1200">
                <a:solidFill>
                  <a:schemeClr val="tx1"/>
                </a:solidFill>
                <a:latin typeface="+mn-lt"/>
                <a:ea typeface="+mn-ea"/>
                <a:cs typeface="+mn-cs"/>
              </a:defRPr>
            </a:lvl2pPr>
            <a:lvl3pPr marL="1143000" indent="-228600" algn="l" rtl="0" eaLnBrk="1" fontAlgn="base" hangingPunct="1">
              <a:spcBef>
                <a:spcPct val="0"/>
              </a:spcBef>
              <a:spcAft>
                <a:spcPct val="0"/>
              </a:spcAft>
              <a:buFont typeface="Calibri" pitchFamily="34" charset="0"/>
              <a:buChar char="–"/>
              <a:defRPr sz="2000" kern="1200">
                <a:solidFill>
                  <a:schemeClr val="tx1"/>
                </a:solidFill>
                <a:latin typeface="+mn-lt"/>
                <a:ea typeface="+mn-ea"/>
                <a:cs typeface="+mn-cs"/>
              </a:defRPr>
            </a:lvl3pPr>
            <a:lvl4pPr marL="1600200" indent="-228600" algn="l" rtl="0" eaLnBrk="1" fontAlgn="base" hangingPunct="1">
              <a:spcBef>
                <a:spcPct val="0"/>
              </a:spcBef>
              <a:spcAft>
                <a:spcPct val="0"/>
              </a:spcAft>
              <a:buFont typeface="Courier New" pitchFamily="49" charset="0"/>
              <a:buChar char="o"/>
              <a:defRPr sz="2000" kern="1200">
                <a:solidFill>
                  <a:schemeClr val="tx1"/>
                </a:solidFill>
                <a:latin typeface="+mn-lt"/>
                <a:ea typeface="+mn-ea"/>
                <a:cs typeface="+mn-cs"/>
              </a:defRPr>
            </a:lvl4pPr>
            <a:lvl5pPr marL="2057400" indent="-228600" algn="l" rtl="0" eaLnBrk="1" fontAlgn="base" hangingPunct="1">
              <a:spcBef>
                <a:spcPct val="0"/>
              </a:spcBef>
              <a:spcAft>
                <a:spcPct val="0"/>
              </a:spcAft>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marR="0" lvl="0" indent="0" algn="l" defTabSz="914400" rtl="0" eaLnBrk="1" fontAlgn="base" latinLnBrk="0" hangingPunct="1">
              <a:lnSpc>
                <a:spcPct val="100000"/>
              </a:lnSpc>
              <a:spcBef>
                <a:spcPct val="0"/>
              </a:spcBef>
              <a:spcAft>
                <a:spcPct val="0"/>
              </a:spcAft>
              <a:buClrTx/>
              <a:buSzTx/>
              <a:buFont typeface="Wingdings" pitchFamily="2" charset="2"/>
              <a:buNone/>
              <a:tabLst/>
              <a:defRPr/>
            </a:pPr>
            <a:r>
              <a:rPr kumimoji="0" lang="en-US" sz="1800" b="0" i="0" u="none" strike="noStrike" kern="1200" cap="none" spc="0" normalizeH="0" baseline="0" noProof="0" dirty="0">
                <a:ln>
                  <a:noFill/>
                </a:ln>
                <a:solidFill>
                  <a:srgbClr val="414B56"/>
                </a:solidFill>
                <a:effectLst/>
                <a:uLnTx/>
                <a:uFillTx/>
                <a:latin typeface="Calibri" panose="020F0502020204030204" pitchFamily="34" charset="0"/>
                <a:ea typeface="Calibri" panose="020F0502020204030204" pitchFamily="34" charset="0"/>
                <a:cs typeface="+mn-cs"/>
              </a:rPr>
              <a:t>The basic spot is the previous spot for a foul by A that occurs behind the line of scrimmage when the run or related run ends beyond the line of scrimmage.</a:t>
            </a:r>
            <a:endParaRPr kumimoji="0" lang="en-US" sz="18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endParaRPr>
          </a:p>
          <a:p>
            <a:pPr marL="0" marR="0" lvl="0" indent="0" algn="l" defTabSz="914400" rtl="0" eaLnBrk="1" fontAlgn="base" latinLnBrk="0" hangingPunct="1">
              <a:lnSpc>
                <a:spcPct val="100000"/>
              </a:lnSpc>
              <a:spcBef>
                <a:spcPct val="0"/>
              </a:spcBef>
              <a:spcAft>
                <a:spcPct val="0"/>
              </a:spcAft>
              <a:buClrTx/>
              <a:buSzTx/>
              <a:buFont typeface="Wingdings" pitchFamily="2" charset="2"/>
              <a:buNone/>
              <a:tabLst/>
              <a:defRPr/>
            </a:pPr>
            <a:endParaRPr kumimoji="0" lang="en-US" sz="18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endParaRPr>
          </a:p>
          <a:p>
            <a:pPr marL="0" marR="0" lvl="0" indent="0" algn="l" defTabSz="914400" rtl="0" eaLnBrk="1" fontAlgn="base" latinLnBrk="0" hangingPunct="1">
              <a:lnSpc>
                <a:spcPct val="100000"/>
              </a:lnSpc>
              <a:spcBef>
                <a:spcPct val="0"/>
              </a:spcBef>
              <a:spcAft>
                <a:spcPct val="0"/>
              </a:spcAft>
              <a:buClrTx/>
              <a:buSzTx/>
              <a:buFont typeface="Wingdings" pitchFamily="2" charset="2"/>
              <a:buNone/>
              <a:tabLst/>
              <a:defRPr/>
            </a:pPr>
            <a:endParaRPr kumimoji="0" lang="en-US" sz="2400" b="0" i="0" u="none" strike="noStrike" kern="1200" cap="none" spc="0" normalizeH="0" baseline="0" noProof="0" dirty="0">
              <a:ln>
                <a:noFill/>
              </a:ln>
              <a:solidFill>
                <a:srgbClr val="414B56"/>
              </a:solidFill>
              <a:effectLst/>
              <a:uLnTx/>
              <a:uFillTx/>
              <a:latin typeface="Calibri"/>
              <a:ea typeface="+mn-ea"/>
              <a:cs typeface="+mn-cs"/>
            </a:endParaRPr>
          </a:p>
        </p:txBody>
      </p:sp>
      <p:pic>
        <p:nvPicPr>
          <p:cNvPr id="7" name="Picture 6" descr="Table&#10;&#10;Description automatically generated">
            <a:extLst>
              <a:ext uri="{FF2B5EF4-FFF2-40B4-BE49-F238E27FC236}">
                <a16:creationId xmlns:a16="http://schemas.microsoft.com/office/drawing/2014/main" id="{59E92E6F-5623-4382-704E-59D7C90E9B5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491947" y="1965913"/>
            <a:ext cx="6086662" cy="3977687"/>
          </a:xfrm>
          <a:prstGeom prst="rect">
            <a:avLst/>
          </a:prstGeom>
        </p:spPr>
      </p:pic>
    </p:spTree>
    <p:extLst>
      <p:ext uri="{BB962C8B-B14F-4D97-AF65-F5344CB8AC3E}">
        <p14:creationId xmlns:p14="http://schemas.microsoft.com/office/powerpoint/2010/main" val="98301813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636A2194-32E8-4B4A-B9D2-3360CBE28830}"/>
              </a:ext>
            </a:extLst>
          </p:cNvPr>
          <p:cNvSpPr>
            <a:spLocks noGrp="1"/>
          </p:cNvSpPr>
          <p:nvPr>
            <p:ph type="ftr" sz="quarter" idx="1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srgbClr val="414B56"/>
                </a:solidFill>
                <a:effectLst/>
                <a:uLnTx/>
                <a:uFillTx/>
                <a:latin typeface="Calibri"/>
                <a:ea typeface="+mn-ea"/>
                <a:cs typeface="+mn-cs"/>
              </a:rPr>
              <a:t>www.nfhs.org</a:t>
            </a:r>
          </a:p>
        </p:txBody>
      </p:sp>
      <p:sp>
        <p:nvSpPr>
          <p:cNvPr id="5" name="Title 1">
            <a:extLst>
              <a:ext uri="{FF2B5EF4-FFF2-40B4-BE49-F238E27FC236}">
                <a16:creationId xmlns:a16="http://schemas.microsoft.com/office/drawing/2014/main" id="{0F95FB8B-CCFA-41EB-B72D-EA212CE19900}"/>
              </a:ext>
            </a:extLst>
          </p:cNvPr>
          <p:cNvSpPr>
            <a:spLocks noGrp="1"/>
          </p:cNvSpPr>
          <p:nvPr>
            <p:ph type="title"/>
          </p:nvPr>
        </p:nvSpPr>
        <p:spPr>
          <a:xfrm>
            <a:off x="1940985" y="525463"/>
            <a:ext cx="10026649" cy="1204912"/>
          </a:xfrm>
        </p:spPr>
        <p:txBody>
          <a:bodyPr/>
          <a:lstStyle/>
          <a:p>
            <a:r>
              <a:rPr lang="en-US" dirty="0"/>
              <a:t>Rule 10-4-2</a:t>
            </a:r>
            <a:r>
              <a:rPr lang="en-US" cap="none" dirty="0"/>
              <a:t>f</a:t>
            </a:r>
            <a:br>
              <a:rPr lang="en-US" dirty="0"/>
            </a:br>
            <a:r>
              <a:rPr kumimoji="0" lang="en-US" sz="3200" b="1" i="0" u="none" strike="noStrike" kern="1200" cap="all" spc="0" normalizeH="0" baseline="0" noProof="0" dirty="0">
                <a:ln>
                  <a:noFill/>
                </a:ln>
                <a:solidFill>
                  <a:srgbClr val="00205B"/>
                </a:solidFill>
                <a:effectLst/>
                <a:uLnTx/>
                <a:uFillTx/>
                <a:latin typeface="Calibri"/>
                <a:ea typeface="+mj-ea"/>
                <a:cs typeface="+mj-cs"/>
              </a:rPr>
              <a:t>basic spot for running play penalty enforcement</a:t>
            </a:r>
            <a:endParaRPr lang="en-US" dirty="0"/>
          </a:p>
        </p:txBody>
      </p:sp>
      <p:sp>
        <p:nvSpPr>
          <p:cNvPr id="6" name="Content Placeholder 2">
            <a:extLst>
              <a:ext uri="{FF2B5EF4-FFF2-40B4-BE49-F238E27FC236}">
                <a16:creationId xmlns:a16="http://schemas.microsoft.com/office/drawing/2014/main" id="{17964A8F-10DB-4E2A-BCC1-B459117CA5D8}"/>
              </a:ext>
            </a:extLst>
          </p:cNvPr>
          <p:cNvSpPr txBox="1">
            <a:spLocks/>
          </p:cNvSpPr>
          <p:nvPr/>
        </p:nvSpPr>
        <p:spPr bwMode="auto">
          <a:xfrm>
            <a:off x="1489435" y="5788058"/>
            <a:ext cx="10499366" cy="58439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ct val="0"/>
              </a:spcBef>
              <a:spcAft>
                <a:spcPct val="0"/>
              </a:spcAft>
              <a:buFont typeface="Wingdings" pitchFamily="2" charset="2"/>
              <a:buChar char="§"/>
              <a:defRPr sz="2600" kern="1200">
                <a:solidFill>
                  <a:schemeClr val="tx1"/>
                </a:solidFill>
                <a:latin typeface="+mn-lt"/>
                <a:ea typeface="+mn-ea"/>
                <a:cs typeface="+mn-cs"/>
              </a:defRPr>
            </a:lvl1pPr>
            <a:lvl2pPr marL="742950" indent="-285750" algn="l" rtl="0" eaLnBrk="1" fontAlgn="base" hangingPunct="1">
              <a:spcBef>
                <a:spcPct val="0"/>
              </a:spcBef>
              <a:spcAft>
                <a:spcPct val="0"/>
              </a:spcAft>
              <a:buFont typeface="Arial" pitchFamily="34" charset="0"/>
              <a:buChar char="•"/>
              <a:defRPr sz="2400" kern="1200">
                <a:solidFill>
                  <a:schemeClr val="tx1"/>
                </a:solidFill>
                <a:latin typeface="+mn-lt"/>
                <a:ea typeface="+mn-ea"/>
                <a:cs typeface="+mn-cs"/>
              </a:defRPr>
            </a:lvl2pPr>
            <a:lvl3pPr marL="1143000" indent="-228600" algn="l" rtl="0" eaLnBrk="1" fontAlgn="base" hangingPunct="1">
              <a:spcBef>
                <a:spcPct val="0"/>
              </a:spcBef>
              <a:spcAft>
                <a:spcPct val="0"/>
              </a:spcAft>
              <a:buFont typeface="Calibri" pitchFamily="34" charset="0"/>
              <a:buChar char="–"/>
              <a:defRPr sz="2000" kern="1200">
                <a:solidFill>
                  <a:schemeClr val="tx1"/>
                </a:solidFill>
                <a:latin typeface="+mn-lt"/>
                <a:ea typeface="+mn-ea"/>
                <a:cs typeface="+mn-cs"/>
              </a:defRPr>
            </a:lvl3pPr>
            <a:lvl4pPr marL="1600200" indent="-228600" algn="l" rtl="0" eaLnBrk="1" fontAlgn="base" hangingPunct="1">
              <a:spcBef>
                <a:spcPct val="0"/>
              </a:spcBef>
              <a:spcAft>
                <a:spcPct val="0"/>
              </a:spcAft>
              <a:buFont typeface="Courier New" pitchFamily="49" charset="0"/>
              <a:buChar char="o"/>
              <a:defRPr sz="2000" kern="1200">
                <a:solidFill>
                  <a:schemeClr val="tx1"/>
                </a:solidFill>
                <a:latin typeface="+mn-lt"/>
                <a:ea typeface="+mn-ea"/>
                <a:cs typeface="+mn-cs"/>
              </a:defRPr>
            </a:lvl4pPr>
            <a:lvl5pPr marL="2057400" indent="-228600" algn="l" rtl="0" eaLnBrk="1" fontAlgn="base" hangingPunct="1">
              <a:spcBef>
                <a:spcPct val="0"/>
              </a:spcBef>
              <a:spcAft>
                <a:spcPct val="0"/>
              </a:spcAft>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marR="0" lvl="0" indent="0" algn="l" defTabSz="914400" rtl="0" eaLnBrk="1" fontAlgn="base" latinLnBrk="0" hangingPunct="1">
              <a:lnSpc>
                <a:spcPct val="100000"/>
              </a:lnSpc>
              <a:spcBef>
                <a:spcPct val="0"/>
              </a:spcBef>
              <a:spcAft>
                <a:spcPct val="0"/>
              </a:spcAft>
              <a:buClrTx/>
              <a:buSzTx/>
              <a:buFont typeface="Wingdings" pitchFamily="2" charset="2"/>
              <a:buNone/>
              <a:tabLst/>
              <a:defRPr/>
            </a:pPr>
            <a:r>
              <a:rPr kumimoji="0" lang="en-US" sz="1800" b="0" i="0" u="none" strike="noStrike" kern="1200" cap="none" spc="0" normalizeH="0" baseline="0" noProof="0" dirty="0">
                <a:ln>
                  <a:noFill/>
                </a:ln>
                <a:solidFill>
                  <a:srgbClr val="414B56"/>
                </a:solidFill>
                <a:effectLst/>
                <a:uLnTx/>
                <a:uFillTx/>
                <a:latin typeface="Calibri" panose="020F0502020204030204" pitchFamily="34" charset="0"/>
                <a:ea typeface="Calibri" panose="020F0502020204030204" pitchFamily="34" charset="0"/>
                <a:cs typeface="+mn-cs"/>
              </a:rPr>
              <a:t>The basic spot is the previous spot for a foul that occurs beyond the line of scrimmage when the run or related run ends behind the line of scrimmage.</a:t>
            </a:r>
            <a:endParaRPr kumimoji="0" lang="en-US" sz="18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endParaRPr>
          </a:p>
          <a:p>
            <a:pPr marL="0" marR="0" lvl="0" indent="0" algn="l" defTabSz="914400" rtl="0" eaLnBrk="1" fontAlgn="base" latinLnBrk="0" hangingPunct="1">
              <a:lnSpc>
                <a:spcPct val="100000"/>
              </a:lnSpc>
              <a:spcBef>
                <a:spcPct val="0"/>
              </a:spcBef>
              <a:spcAft>
                <a:spcPct val="0"/>
              </a:spcAft>
              <a:buClrTx/>
              <a:buSzTx/>
              <a:buFont typeface="Wingdings" pitchFamily="2" charset="2"/>
              <a:buNone/>
              <a:tabLst/>
              <a:defRPr/>
            </a:pPr>
            <a:endParaRPr kumimoji="0" lang="en-US" sz="18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endParaRPr>
          </a:p>
          <a:p>
            <a:pPr marL="0" marR="0" lvl="0" indent="0" algn="l" defTabSz="914400" rtl="0" eaLnBrk="1" fontAlgn="base" latinLnBrk="0" hangingPunct="1">
              <a:lnSpc>
                <a:spcPct val="100000"/>
              </a:lnSpc>
              <a:spcBef>
                <a:spcPct val="0"/>
              </a:spcBef>
              <a:spcAft>
                <a:spcPct val="0"/>
              </a:spcAft>
              <a:buClrTx/>
              <a:buSzTx/>
              <a:buFont typeface="Wingdings" pitchFamily="2" charset="2"/>
              <a:buNone/>
              <a:tabLst/>
              <a:defRPr/>
            </a:pPr>
            <a:endParaRPr kumimoji="0" lang="en-US" sz="2400" b="0" i="0" u="none" strike="noStrike" kern="1200" cap="none" spc="0" normalizeH="0" baseline="0" noProof="0" dirty="0">
              <a:ln>
                <a:noFill/>
              </a:ln>
              <a:solidFill>
                <a:srgbClr val="414B56"/>
              </a:solidFill>
              <a:effectLst/>
              <a:uLnTx/>
              <a:uFillTx/>
              <a:latin typeface="Calibri"/>
              <a:ea typeface="+mn-ea"/>
              <a:cs typeface="+mn-cs"/>
            </a:endParaRPr>
          </a:p>
        </p:txBody>
      </p:sp>
      <p:pic>
        <p:nvPicPr>
          <p:cNvPr id="3" name="Picture 2" descr="Graphical user interface, table&#10;&#10;Description automatically generated">
            <a:extLst>
              <a:ext uri="{FF2B5EF4-FFF2-40B4-BE49-F238E27FC236}">
                <a16:creationId xmlns:a16="http://schemas.microsoft.com/office/drawing/2014/main" id="{567C291E-EAE8-DB81-4773-ECD7B413AA8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438806" y="1918476"/>
            <a:ext cx="5927793" cy="3882834"/>
          </a:xfrm>
          <a:prstGeom prst="rect">
            <a:avLst/>
          </a:prstGeom>
        </p:spPr>
      </p:pic>
    </p:spTree>
    <p:extLst>
      <p:ext uri="{BB962C8B-B14F-4D97-AF65-F5344CB8AC3E}">
        <p14:creationId xmlns:p14="http://schemas.microsoft.com/office/powerpoint/2010/main" val="45500686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636A2194-32E8-4B4A-B9D2-3360CBE28830}"/>
              </a:ext>
            </a:extLst>
          </p:cNvPr>
          <p:cNvSpPr>
            <a:spLocks noGrp="1"/>
          </p:cNvSpPr>
          <p:nvPr>
            <p:ph type="ftr" sz="quarter" idx="1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srgbClr val="414B56"/>
                </a:solidFill>
                <a:effectLst/>
                <a:uLnTx/>
                <a:uFillTx/>
                <a:latin typeface="Calibri"/>
                <a:ea typeface="+mn-ea"/>
                <a:cs typeface="+mn-cs"/>
              </a:rPr>
              <a:t>www.nfhs.org</a:t>
            </a:r>
          </a:p>
        </p:txBody>
      </p:sp>
      <p:sp>
        <p:nvSpPr>
          <p:cNvPr id="5" name="Title 1">
            <a:extLst>
              <a:ext uri="{FF2B5EF4-FFF2-40B4-BE49-F238E27FC236}">
                <a16:creationId xmlns:a16="http://schemas.microsoft.com/office/drawing/2014/main" id="{0F95FB8B-CCFA-41EB-B72D-EA212CE19900}"/>
              </a:ext>
            </a:extLst>
          </p:cNvPr>
          <p:cNvSpPr>
            <a:spLocks noGrp="1"/>
          </p:cNvSpPr>
          <p:nvPr>
            <p:ph type="title"/>
          </p:nvPr>
        </p:nvSpPr>
        <p:spPr>
          <a:xfrm>
            <a:off x="1940985" y="525463"/>
            <a:ext cx="10026649" cy="1204912"/>
          </a:xfrm>
        </p:spPr>
        <p:txBody>
          <a:bodyPr/>
          <a:lstStyle/>
          <a:p>
            <a:r>
              <a:rPr lang="en-US" dirty="0"/>
              <a:t>Rule 10-4-4</a:t>
            </a:r>
            <a:r>
              <a:rPr lang="en-US" cap="none" dirty="0"/>
              <a:t>d</a:t>
            </a:r>
            <a:br>
              <a:rPr lang="en-US" dirty="0"/>
            </a:br>
            <a:r>
              <a:rPr kumimoji="0" lang="en-US" sz="3200" b="1" i="0" u="none" strike="noStrike" kern="1200" cap="all" spc="0" normalizeH="0" baseline="0" noProof="0" dirty="0">
                <a:ln>
                  <a:noFill/>
                </a:ln>
                <a:solidFill>
                  <a:srgbClr val="00205B"/>
                </a:solidFill>
                <a:effectLst/>
                <a:uLnTx/>
                <a:uFillTx/>
                <a:latin typeface="Calibri"/>
                <a:ea typeface="+mj-ea"/>
                <a:cs typeface="+mj-cs"/>
              </a:rPr>
              <a:t>basic spot for running play penalty enforcement</a:t>
            </a:r>
            <a:endParaRPr lang="en-US" dirty="0"/>
          </a:p>
        </p:txBody>
      </p:sp>
      <p:sp>
        <p:nvSpPr>
          <p:cNvPr id="6" name="Content Placeholder 2">
            <a:extLst>
              <a:ext uri="{FF2B5EF4-FFF2-40B4-BE49-F238E27FC236}">
                <a16:creationId xmlns:a16="http://schemas.microsoft.com/office/drawing/2014/main" id="{17964A8F-10DB-4E2A-BCC1-B459117CA5D8}"/>
              </a:ext>
            </a:extLst>
          </p:cNvPr>
          <p:cNvSpPr txBox="1">
            <a:spLocks/>
          </p:cNvSpPr>
          <p:nvPr/>
        </p:nvSpPr>
        <p:spPr bwMode="auto">
          <a:xfrm>
            <a:off x="1338607" y="5622042"/>
            <a:ext cx="10853393" cy="976649"/>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ct val="0"/>
              </a:spcBef>
              <a:spcAft>
                <a:spcPct val="0"/>
              </a:spcAft>
              <a:buFont typeface="Wingdings" pitchFamily="2" charset="2"/>
              <a:buChar char="§"/>
              <a:defRPr sz="2600" kern="1200">
                <a:solidFill>
                  <a:schemeClr val="tx1"/>
                </a:solidFill>
                <a:latin typeface="+mn-lt"/>
                <a:ea typeface="+mn-ea"/>
                <a:cs typeface="+mn-cs"/>
              </a:defRPr>
            </a:lvl1pPr>
            <a:lvl2pPr marL="742950" indent="-285750" algn="l" rtl="0" eaLnBrk="1" fontAlgn="base" hangingPunct="1">
              <a:spcBef>
                <a:spcPct val="0"/>
              </a:spcBef>
              <a:spcAft>
                <a:spcPct val="0"/>
              </a:spcAft>
              <a:buFont typeface="Arial" pitchFamily="34" charset="0"/>
              <a:buChar char="•"/>
              <a:defRPr sz="2400" kern="1200">
                <a:solidFill>
                  <a:schemeClr val="tx1"/>
                </a:solidFill>
                <a:latin typeface="+mn-lt"/>
                <a:ea typeface="+mn-ea"/>
                <a:cs typeface="+mn-cs"/>
              </a:defRPr>
            </a:lvl2pPr>
            <a:lvl3pPr marL="1143000" indent="-228600" algn="l" rtl="0" eaLnBrk="1" fontAlgn="base" hangingPunct="1">
              <a:spcBef>
                <a:spcPct val="0"/>
              </a:spcBef>
              <a:spcAft>
                <a:spcPct val="0"/>
              </a:spcAft>
              <a:buFont typeface="Calibri" pitchFamily="34" charset="0"/>
              <a:buChar char="–"/>
              <a:defRPr sz="2000" kern="1200">
                <a:solidFill>
                  <a:schemeClr val="tx1"/>
                </a:solidFill>
                <a:latin typeface="+mn-lt"/>
                <a:ea typeface="+mn-ea"/>
                <a:cs typeface="+mn-cs"/>
              </a:defRPr>
            </a:lvl3pPr>
            <a:lvl4pPr marL="1600200" indent="-228600" algn="l" rtl="0" eaLnBrk="1" fontAlgn="base" hangingPunct="1">
              <a:spcBef>
                <a:spcPct val="0"/>
              </a:spcBef>
              <a:spcAft>
                <a:spcPct val="0"/>
              </a:spcAft>
              <a:buFont typeface="Courier New" pitchFamily="49" charset="0"/>
              <a:buChar char="o"/>
              <a:defRPr sz="2000" kern="1200">
                <a:solidFill>
                  <a:schemeClr val="tx1"/>
                </a:solidFill>
                <a:latin typeface="+mn-lt"/>
                <a:ea typeface="+mn-ea"/>
                <a:cs typeface="+mn-cs"/>
              </a:defRPr>
            </a:lvl4pPr>
            <a:lvl5pPr marL="2057400" indent="-228600" algn="l" rtl="0" eaLnBrk="1" fontAlgn="base" hangingPunct="1">
              <a:spcBef>
                <a:spcPct val="0"/>
              </a:spcBef>
              <a:spcAft>
                <a:spcPct val="0"/>
              </a:spcAft>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marR="0" lvl="0" indent="0" algn="l" defTabSz="914400" rtl="0" eaLnBrk="1" fontAlgn="base" latinLnBrk="0" hangingPunct="1">
              <a:lnSpc>
                <a:spcPct val="100000"/>
              </a:lnSpc>
              <a:spcBef>
                <a:spcPct val="0"/>
              </a:spcBef>
              <a:spcAft>
                <a:spcPct val="0"/>
              </a:spcAft>
              <a:buClrTx/>
              <a:buSzTx/>
              <a:buFont typeface="Wingdings" pitchFamily="2" charset="2"/>
              <a:buNone/>
              <a:tabLst/>
              <a:defRPr/>
            </a:pPr>
            <a:r>
              <a:rPr kumimoji="0" lang="en-US" sz="1800" b="0" i="0" u="none" strike="noStrike" kern="1200" cap="none" spc="0" normalizeH="0" baseline="0" noProof="0" dirty="0">
                <a:ln>
                  <a:noFill/>
                </a:ln>
                <a:solidFill>
                  <a:srgbClr val="414B56"/>
                </a:solidFill>
                <a:effectLst/>
                <a:uLnTx/>
                <a:uFillTx/>
                <a:latin typeface="Calibri" panose="020F0502020204030204" pitchFamily="34" charset="0"/>
                <a:ea typeface="Calibri" panose="020F0502020204030204" pitchFamily="34" charset="0"/>
                <a:cs typeface="+mn-cs"/>
              </a:rPr>
              <a:t>The basic spot is the spot of the foul by A that occurs beyond the line of scrimmage during a running play as defined in 10-3-2 when the run or related run ends beyond the line of scrimmage and the foul occurs behind the end of the run or related run.</a:t>
            </a:r>
            <a:endParaRPr kumimoji="0" lang="en-US" sz="18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endParaRPr>
          </a:p>
          <a:p>
            <a:pPr marL="0" marR="0" lvl="0" indent="0" algn="l" defTabSz="914400" rtl="0" eaLnBrk="1" fontAlgn="base" latinLnBrk="0" hangingPunct="1">
              <a:lnSpc>
                <a:spcPct val="100000"/>
              </a:lnSpc>
              <a:spcBef>
                <a:spcPct val="0"/>
              </a:spcBef>
              <a:spcAft>
                <a:spcPct val="0"/>
              </a:spcAft>
              <a:buClrTx/>
              <a:buSzTx/>
              <a:buFont typeface="Wingdings" pitchFamily="2" charset="2"/>
              <a:buNone/>
              <a:tabLst/>
              <a:defRPr/>
            </a:pPr>
            <a:endParaRPr kumimoji="0" lang="en-US" sz="2400" b="0" i="0" u="none" strike="noStrike" kern="1200" cap="none" spc="0" normalizeH="0" baseline="0" noProof="0" dirty="0">
              <a:ln>
                <a:noFill/>
              </a:ln>
              <a:solidFill>
                <a:srgbClr val="414B56"/>
              </a:solidFill>
              <a:effectLst/>
              <a:uLnTx/>
              <a:uFillTx/>
              <a:latin typeface="Calibri"/>
              <a:ea typeface="+mn-ea"/>
              <a:cs typeface="+mn-cs"/>
            </a:endParaRPr>
          </a:p>
        </p:txBody>
      </p:sp>
      <p:pic>
        <p:nvPicPr>
          <p:cNvPr id="2" name="Picture 1" descr="Graphical user interface, table&#10;&#10;Description automatically generated with medium confidence">
            <a:extLst>
              <a:ext uri="{FF2B5EF4-FFF2-40B4-BE49-F238E27FC236}">
                <a16:creationId xmlns:a16="http://schemas.microsoft.com/office/drawing/2014/main" id="{D617FC6E-8B3D-628C-F6DA-03156A4E800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573768" y="1931865"/>
            <a:ext cx="5798843" cy="3690177"/>
          </a:xfrm>
          <a:prstGeom prst="rect">
            <a:avLst/>
          </a:prstGeom>
        </p:spPr>
      </p:pic>
    </p:spTree>
    <p:extLst>
      <p:ext uri="{BB962C8B-B14F-4D97-AF65-F5344CB8AC3E}">
        <p14:creationId xmlns:p14="http://schemas.microsoft.com/office/powerpoint/2010/main" val="22969252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636A2194-32E8-4B4A-B9D2-3360CBE28830}"/>
              </a:ext>
            </a:extLst>
          </p:cNvPr>
          <p:cNvSpPr>
            <a:spLocks noGrp="1"/>
          </p:cNvSpPr>
          <p:nvPr>
            <p:ph type="ftr" sz="quarter" idx="1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srgbClr val="414B56"/>
                </a:solidFill>
                <a:effectLst/>
                <a:uLnTx/>
                <a:uFillTx/>
                <a:latin typeface="Calibri"/>
                <a:ea typeface="+mn-ea"/>
                <a:cs typeface="+mn-cs"/>
              </a:rPr>
              <a:t>www.nfhs.org</a:t>
            </a:r>
          </a:p>
        </p:txBody>
      </p:sp>
      <p:sp>
        <p:nvSpPr>
          <p:cNvPr id="5" name="Title 1">
            <a:extLst>
              <a:ext uri="{FF2B5EF4-FFF2-40B4-BE49-F238E27FC236}">
                <a16:creationId xmlns:a16="http://schemas.microsoft.com/office/drawing/2014/main" id="{0F95FB8B-CCFA-41EB-B72D-EA212CE19900}"/>
              </a:ext>
            </a:extLst>
          </p:cNvPr>
          <p:cNvSpPr>
            <a:spLocks noGrp="1"/>
          </p:cNvSpPr>
          <p:nvPr>
            <p:ph type="title"/>
          </p:nvPr>
        </p:nvSpPr>
        <p:spPr>
          <a:xfrm>
            <a:off x="1940985" y="525463"/>
            <a:ext cx="10026649" cy="1204912"/>
          </a:xfrm>
        </p:spPr>
        <p:txBody>
          <a:bodyPr/>
          <a:lstStyle/>
          <a:p>
            <a:r>
              <a:rPr lang="en-US" dirty="0"/>
              <a:t>Rule 10-4-5</a:t>
            </a:r>
            <a:r>
              <a:rPr lang="en-US" cap="none" dirty="0"/>
              <a:t>e</a:t>
            </a:r>
            <a:br>
              <a:rPr lang="en-US" dirty="0"/>
            </a:br>
            <a:r>
              <a:rPr kumimoji="0" lang="en-US" sz="3200" b="1" i="0" u="none" strike="noStrike" kern="1200" cap="all" spc="0" normalizeH="0" baseline="0" noProof="0" dirty="0">
                <a:ln>
                  <a:noFill/>
                </a:ln>
                <a:solidFill>
                  <a:srgbClr val="00205B"/>
                </a:solidFill>
                <a:effectLst/>
                <a:uLnTx/>
                <a:uFillTx/>
                <a:latin typeface="Calibri"/>
                <a:ea typeface="+mj-ea"/>
                <a:cs typeface="+mj-cs"/>
              </a:rPr>
              <a:t>basic spot for running play penalty enforcement</a:t>
            </a:r>
            <a:endParaRPr lang="en-US" dirty="0"/>
          </a:p>
        </p:txBody>
      </p:sp>
      <p:sp>
        <p:nvSpPr>
          <p:cNvPr id="6" name="Content Placeholder 2">
            <a:extLst>
              <a:ext uri="{FF2B5EF4-FFF2-40B4-BE49-F238E27FC236}">
                <a16:creationId xmlns:a16="http://schemas.microsoft.com/office/drawing/2014/main" id="{17964A8F-10DB-4E2A-BCC1-B459117CA5D8}"/>
              </a:ext>
            </a:extLst>
          </p:cNvPr>
          <p:cNvSpPr txBox="1">
            <a:spLocks/>
          </p:cNvSpPr>
          <p:nvPr/>
        </p:nvSpPr>
        <p:spPr bwMode="auto">
          <a:xfrm>
            <a:off x="1366888" y="5618376"/>
            <a:ext cx="10825112" cy="1102936"/>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ct val="0"/>
              </a:spcBef>
              <a:spcAft>
                <a:spcPct val="0"/>
              </a:spcAft>
              <a:buFont typeface="Wingdings" pitchFamily="2" charset="2"/>
              <a:buChar char="§"/>
              <a:defRPr sz="2600" kern="1200">
                <a:solidFill>
                  <a:schemeClr val="tx1"/>
                </a:solidFill>
                <a:latin typeface="+mn-lt"/>
                <a:ea typeface="+mn-ea"/>
                <a:cs typeface="+mn-cs"/>
              </a:defRPr>
            </a:lvl1pPr>
            <a:lvl2pPr marL="742950" indent="-285750" algn="l" rtl="0" eaLnBrk="1" fontAlgn="base" hangingPunct="1">
              <a:spcBef>
                <a:spcPct val="0"/>
              </a:spcBef>
              <a:spcAft>
                <a:spcPct val="0"/>
              </a:spcAft>
              <a:buFont typeface="Arial" pitchFamily="34" charset="0"/>
              <a:buChar char="•"/>
              <a:defRPr sz="2400" kern="1200">
                <a:solidFill>
                  <a:schemeClr val="tx1"/>
                </a:solidFill>
                <a:latin typeface="+mn-lt"/>
                <a:ea typeface="+mn-ea"/>
                <a:cs typeface="+mn-cs"/>
              </a:defRPr>
            </a:lvl2pPr>
            <a:lvl3pPr marL="1143000" indent="-228600" algn="l" rtl="0" eaLnBrk="1" fontAlgn="base" hangingPunct="1">
              <a:spcBef>
                <a:spcPct val="0"/>
              </a:spcBef>
              <a:spcAft>
                <a:spcPct val="0"/>
              </a:spcAft>
              <a:buFont typeface="Calibri" pitchFamily="34" charset="0"/>
              <a:buChar char="–"/>
              <a:defRPr sz="2000" kern="1200">
                <a:solidFill>
                  <a:schemeClr val="tx1"/>
                </a:solidFill>
                <a:latin typeface="+mn-lt"/>
                <a:ea typeface="+mn-ea"/>
                <a:cs typeface="+mn-cs"/>
              </a:defRPr>
            </a:lvl3pPr>
            <a:lvl4pPr marL="1600200" indent="-228600" algn="l" rtl="0" eaLnBrk="1" fontAlgn="base" hangingPunct="1">
              <a:spcBef>
                <a:spcPct val="0"/>
              </a:spcBef>
              <a:spcAft>
                <a:spcPct val="0"/>
              </a:spcAft>
              <a:buFont typeface="Courier New" pitchFamily="49" charset="0"/>
              <a:buChar char="o"/>
              <a:defRPr sz="2000" kern="1200">
                <a:solidFill>
                  <a:schemeClr val="tx1"/>
                </a:solidFill>
                <a:latin typeface="+mn-lt"/>
                <a:ea typeface="+mn-ea"/>
                <a:cs typeface="+mn-cs"/>
              </a:defRPr>
            </a:lvl4pPr>
            <a:lvl5pPr marL="2057400" indent="-228600" algn="l" rtl="0" eaLnBrk="1" fontAlgn="base" hangingPunct="1">
              <a:spcBef>
                <a:spcPct val="0"/>
              </a:spcBef>
              <a:spcAft>
                <a:spcPct val="0"/>
              </a:spcAft>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marR="0" lvl="0" indent="0" algn="l" defTabSz="914400" rtl="0" eaLnBrk="1" fontAlgn="base" latinLnBrk="0" hangingPunct="1">
              <a:lnSpc>
                <a:spcPct val="100000"/>
              </a:lnSpc>
              <a:spcBef>
                <a:spcPct val="0"/>
              </a:spcBef>
              <a:spcAft>
                <a:spcPct val="0"/>
              </a:spcAft>
              <a:buClrTx/>
              <a:buSzTx/>
              <a:buFont typeface="Wingdings" pitchFamily="2" charset="2"/>
              <a:buNone/>
              <a:tabLst/>
              <a:defRPr/>
            </a:pPr>
            <a:r>
              <a:rPr kumimoji="0" lang="en-US" sz="1800" b="0" i="0" u="none" strike="noStrike" kern="1200" cap="none" spc="0" normalizeH="0" baseline="0" noProof="0" dirty="0">
                <a:ln>
                  <a:noFill/>
                </a:ln>
                <a:solidFill>
                  <a:srgbClr val="414B56"/>
                </a:solidFill>
                <a:effectLst/>
                <a:uLnTx/>
                <a:uFillTx/>
                <a:latin typeface="Calibri" panose="020F0502020204030204" pitchFamily="34" charset="0"/>
                <a:ea typeface="Calibri" panose="020F0502020204030204" pitchFamily="34" charset="0"/>
                <a:cs typeface="+mn-cs"/>
              </a:rPr>
              <a:t>The basic spot is the spot of the foul for a foul by A that occurs beyond the line of scrimmage during a running play as defined in 10-3-2 when the run or related run ends beyond the line of scrimmage and the foul occurs in advance of the end of the run or related run.</a:t>
            </a:r>
            <a:endParaRPr kumimoji="0" lang="en-US" sz="18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endParaRPr>
          </a:p>
          <a:p>
            <a:pPr marL="0" marR="0" lvl="0" indent="0" algn="l" defTabSz="914400" rtl="0" eaLnBrk="1" fontAlgn="base" latinLnBrk="0" hangingPunct="1">
              <a:lnSpc>
                <a:spcPct val="100000"/>
              </a:lnSpc>
              <a:spcBef>
                <a:spcPct val="0"/>
              </a:spcBef>
              <a:spcAft>
                <a:spcPct val="0"/>
              </a:spcAft>
              <a:buClrTx/>
              <a:buSzTx/>
              <a:buFont typeface="Wingdings" pitchFamily="2" charset="2"/>
              <a:buNone/>
              <a:tabLst/>
              <a:defRPr/>
            </a:pPr>
            <a:endParaRPr kumimoji="0" lang="en-US" sz="2400" b="0" i="0" u="none" strike="noStrike" kern="1200" cap="none" spc="0" normalizeH="0" baseline="0" noProof="0" dirty="0">
              <a:ln>
                <a:noFill/>
              </a:ln>
              <a:solidFill>
                <a:srgbClr val="414B56"/>
              </a:solidFill>
              <a:effectLst/>
              <a:uLnTx/>
              <a:uFillTx/>
              <a:latin typeface="Calibri"/>
              <a:ea typeface="+mn-ea"/>
              <a:cs typeface="+mn-cs"/>
            </a:endParaRPr>
          </a:p>
        </p:txBody>
      </p:sp>
      <p:pic>
        <p:nvPicPr>
          <p:cNvPr id="2" name="Picture 1" descr="Table&#10;&#10;Description automatically generated with low confidence">
            <a:extLst>
              <a:ext uri="{FF2B5EF4-FFF2-40B4-BE49-F238E27FC236}">
                <a16:creationId xmlns:a16="http://schemas.microsoft.com/office/drawing/2014/main" id="{9B379F1A-9147-3D52-CBE5-317B9225DD3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676106" y="1921797"/>
            <a:ext cx="5847985" cy="3696577"/>
          </a:xfrm>
          <a:prstGeom prst="rect">
            <a:avLst/>
          </a:prstGeom>
        </p:spPr>
      </p:pic>
    </p:spTree>
    <p:extLst>
      <p:ext uri="{BB962C8B-B14F-4D97-AF65-F5344CB8AC3E}">
        <p14:creationId xmlns:p14="http://schemas.microsoft.com/office/powerpoint/2010/main" val="360190161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636A2194-32E8-4B4A-B9D2-3360CBE28830}"/>
              </a:ext>
            </a:extLst>
          </p:cNvPr>
          <p:cNvSpPr>
            <a:spLocks noGrp="1"/>
          </p:cNvSpPr>
          <p:nvPr>
            <p:ph type="ftr" sz="quarter" idx="1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srgbClr val="414B56"/>
                </a:solidFill>
                <a:effectLst/>
                <a:uLnTx/>
                <a:uFillTx/>
                <a:latin typeface="Calibri"/>
                <a:ea typeface="+mn-ea"/>
                <a:cs typeface="+mn-cs"/>
              </a:rPr>
              <a:t>www.nfhs.org</a:t>
            </a:r>
          </a:p>
        </p:txBody>
      </p:sp>
      <p:sp>
        <p:nvSpPr>
          <p:cNvPr id="5" name="Title 1">
            <a:extLst>
              <a:ext uri="{FF2B5EF4-FFF2-40B4-BE49-F238E27FC236}">
                <a16:creationId xmlns:a16="http://schemas.microsoft.com/office/drawing/2014/main" id="{0F95FB8B-CCFA-41EB-B72D-EA212CE19900}"/>
              </a:ext>
            </a:extLst>
          </p:cNvPr>
          <p:cNvSpPr>
            <a:spLocks noGrp="1"/>
          </p:cNvSpPr>
          <p:nvPr>
            <p:ph type="title"/>
          </p:nvPr>
        </p:nvSpPr>
        <p:spPr>
          <a:xfrm>
            <a:off x="1940985" y="525463"/>
            <a:ext cx="10026649" cy="1204912"/>
          </a:xfrm>
        </p:spPr>
        <p:txBody>
          <a:bodyPr/>
          <a:lstStyle/>
          <a:p>
            <a:r>
              <a:rPr lang="en-US" dirty="0"/>
              <a:t>Rule 10-4-2</a:t>
            </a:r>
            <a:r>
              <a:rPr lang="en-US" cap="none" dirty="0"/>
              <a:t>d</a:t>
            </a:r>
            <a:br>
              <a:rPr lang="en-US" dirty="0"/>
            </a:br>
            <a:r>
              <a:rPr kumimoji="0" lang="en-US" sz="3200" b="1" i="0" u="none" strike="noStrike" kern="1200" cap="all" spc="0" normalizeH="0" baseline="0" noProof="0" dirty="0">
                <a:ln>
                  <a:noFill/>
                </a:ln>
                <a:solidFill>
                  <a:srgbClr val="00205B"/>
                </a:solidFill>
                <a:effectLst/>
                <a:uLnTx/>
                <a:uFillTx/>
                <a:latin typeface="Calibri"/>
                <a:ea typeface="+mj-ea"/>
                <a:cs typeface="+mj-cs"/>
              </a:rPr>
              <a:t>basic spot for running play penalty enforcement</a:t>
            </a:r>
            <a:endParaRPr lang="en-US" dirty="0"/>
          </a:p>
        </p:txBody>
      </p:sp>
      <p:sp>
        <p:nvSpPr>
          <p:cNvPr id="6" name="Content Placeholder 2">
            <a:extLst>
              <a:ext uri="{FF2B5EF4-FFF2-40B4-BE49-F238E27FC236}">
                <a16:creationId xmlns:a16="http://schemas.microsoft.com/office/drawing/2014/main" id="{17964A8F-10DB-4E2A-BCC1-B459117CA5D8}"/>
              </a:ext>
            </a:extLst>
          </p:cNvPr>
          <p:cNvSpPr txBox="1">
            <a:spLocks/>
          </p:cNvSpPr>
          <p:nvPr/>
        </p:nvSpPr>
        <p:spPr bwMode="auto">
          <a:xfrm>
            <a:off x="1329180" y="5816337"/>
            <a:ext cx="10659621" cy="1003561"/>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ct val="0"/>
              </a:spcBef>
              <a:spcAft>
                <a:spcPct val="0"/>
              </a:spcAft>
              <a:buFont typeface="Wingdings" pitchFamily="2" charset="2"/>
              <a:buChar char="§"/>
              <a:defRPr sz="2600" kern="1200">
                <a:solidFill>
                  <a:schemeClr val="tx1"/>
                </a:solidFill>
                <a:latin typeface="+mn-lt"/>
                <a:ea typeface="+mn-ea"/>
                <a:cs typeface="+mn-cs"/>
              </a:defRPr>
            </a:lvl1pPr>
            <a:lvl2pPr marL="742950" indent="-285750" algn="l" rtl="0" eaLnBrk="1" fontAlgn="base" hangingPunct="1">
              <a:spcBef>
                <a:spcPct val="0"/>
              </a:spcBef>
              <a:spcAft>
                <a:spcPct val="0"/>
              </a:spcAft>
              <a:buFont typeface="Arial" pitchFamily="34" charset="0"/>
              <a:buChar char="•"/>
              <a:defRPr sz="2400" kern="1200">
                <a:solidFill>
                  <a:schemeClr val="tx1"/>
                </a:solidFill>
                <a:latin typeface="+mn-lt"/>
                <a:ea typeface="+mn-ea"/>
                <a:cs typeface="+mn-cs"/>
              </a:defRPr>
            </a:lvl2pPr>
            <a:lvl3pPr marL="1143000" indent="-228600" algn="l" rtl="0" eaLnBrk="1" fontAlgn="base" hangingPunct="1">
              <a:spcBef>
                <a:spcPct val="0"/>
              </a:spcBef>
              <a:spcAft>
                <a:spcPct val="0"/>
              </a:spcAft>
              <a:buFont typeface="Calibri" pitchFamily="34" charset="0"/>
              <a:buChar char="–"/>
              <a:defRPr sz="2000" kern="1200">
                <a:solidFill>
                  <a:schemeClr val="tx1"/>
                </a:solidFill>
                <a:latin typeface="+mn-lt"/>
                <a:ea typeface="+mn-ea"/>
                <a:cs typeface="+mn-cs"/>
              </a:defRPr>
            </a:lvl3pPr>
            <a:lvl4pPr marL="1600200" indent="-228600" algn="l" rtl="0" eaLnBrk="1" fontAlgn="base" hangingPunct="1">
              <a:spcBef>
                <a:spcPct val="0"/>
              </a:spcBef>
              <a:spcAft>
                <a:spcPct val="0"/>
              </a:spcAft>
              <a:buFont typeface="Courier New" pitchFamily="49" charset="0"/>
              <a:buChar char="o"/>
              <a:defRPr sz="2000" kern="1200">
                <a:solidFill>
                  <a:schemeClr val="tx1"/>
                </a:solidFill>
                <a:latin typeface="+mn-lt"/>
                <a:ea typeface="+mn-ea"/>
                <a:cs typeface="+mn-cs"/>
              </a:defRPr>
            </a:lvl4pPr>
            <a:lvl5pPr marL="2057400" indent="-228600" algn="l" rtl="0" eaLnBrk="1" fontAlgn="base" hangingPunct="1">
              <a:spcBef>
                <a:spcPct val="0"/>
              </a:spcBef>
              <a:spcAft>
                <a:spcPct val="0"/>
              </a:spcAft>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marR="0" lvl="0" indent="0" algn="l" defTabSz="914400" rtl="0" eaLnBrk="1" fontAlgn="base" latinLnBrk="0" hangingPunct="1">
              <a:lnSpc>
                <a:spcPct val="100000"/>
              </a:lnSpc>
              <a:spcBef>
                <a:spcPct val="0"/>
              </a:spcBef>
              <a:spcAft>
                <a:spcPct val="0"/>
              </a:spcAft>
              <a:buClrTx/>
              <a:buSzTx/>
              <a:buFont typeface="Wingdings" pitchFamily="2" charset="2"/>
              <a:buNone/>
              <a:tabLst/>
              <a:defRPr/>
            </a:pPr>
            <a:r>
              <a:rPr kumimoji="0" lang="en-US" sz="1800" b="0" i="0" u="none" strike="noStrike" kern="1200" cap="none" spc="0" normalizeH="0" baseline="0" noProof="0" dirty="0">
                <a:ln>
                  <a:noFill/>
                </a:ln>
                <a:solidFill>
                  <a:srgbClr val="414B56"/>
                </a:solidFill>
                <a:effectLst/>
                <a:uLnTx/>
                <a:uFillTx/>
                <a:latin typeface="Calibri" panose="020F0502020204030204" pitchFamily="34" charset="0"/>
                <a:ea typeface="Calibri" panose="020F0502020204030204" pitchFamily="34" charset="0"/>
                <a:cs typeface="+mn-cs"/>
              </a:rPr>
              <a:t>The basic spot is the previous spot for a foul by B when the run or related run ends behind the line of scrimmage where there is no change of possession.</a:t>
            </a:r>
            <a:endParaRPr kumimoji="0" lang="en-US" sz="18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endParaRPr>
          </a:p>
          <a:p>
            <a:pPr marL="0" marR="0" lvl="0" indent="0" algn="l" defTabSz="914400" rtl="0" eaLnBrk="1" fontAlgn="base" latinLnBrk="0" hangingPunct="1">
              <a:lnSpc>
                <a:spcPct val="100000"/>
              </a:lnSpc>
              <a:spcBef>
                <a:spcPct val="0"/>
              </a:spcBef>
              <a:spcAft>
                <a:spcPct val="0"/>
              </a:spcAft>
              <a:buClrTx/>
              <a:buSzTx/>
              <a:buFont typeface="Wingdings" pitchFamily="2" charset="2"/>
              <a:buNone/>
              <a:tabLst/>
              <a:defRPr/>
            </a:pPr>
            <a:endParaRPr kumimoji="0" lang="en-US" sz="18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endParaRPr>
          </a:p>
          <a:p>
            <a:pPr marL="0" marR="0" lvl="0" indent="0" algn="l" defTabSz="914400" rtl="0" eaLnBrk="1" fontAlgn="base" latinLnBrk="0" hangingPunct="1">
              <a:lnSpc>
                <a:spcPct val="100000"/>
              </a:lnSpc>
              <a:spcBef>
                <a:spcPct val="0"/>
              </a:spcBef>
              <a:spcAft>
                <a:spcPct val="0"/>
              </a:spcAft>
              <a:buClrTx/>
              <a:buSzTx/>
              <a:buFont typeface="Wingdings" pitchFamily="2" charset="2"/>
              <a:buNone/>
              <a:tabLst/>
              <a:defRPr/>
            </a:pPr>
            <a:endParaRPr kumimoji="0" lang="en-US" sz="2400" b="0" i="0" u="none" strike="noStrike" kern="1200" cap="none" spc="0" normalizeH="0" baseline="0" noProof="0" dirty="0">
              <a:ln>
                <a:noFill/>
              </a:ln>
              <a:solidFill>
                <a:srgbClr val="414B56"/>
              </a:solidFill>
              <a:effectLst/>
              <a:uLnTx/>
              <a:uFillTx/>
              <a:latin typeface="Calibri"/>
              <a:ea typeface="+mn-ea"/>
              <a:cs typeface="+mn-cs"/>
            </a:endParaRPr>
          </a:p>
        </p:txBody>
      </p:sp>
      <p:pic>
        <p:nvPicPr>
          <p:cNvPr id="3" name="Picture 2" descr="Table, Excel&#10;&#10;Description automatically generated">
            <a:extLst>
              <a:ext uri="{FF2B5EF4-FFF2-40B4-BE49-F238E27FC236}">
                <a16:creationId xmlns:a16="http://schemas.microsoft.com/office/drawing/2014/main" id="{7EC62AF5-0A62-A8EB-B29B-5A8FA48D264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579552" y="2010931"/>
            <a:ext cx="5977184" cy="3778245"/>
          </a:xfrm>
          <a:prstGeom prst="rect">
            <a:avLst/>
          </a:prstGeom>
        </p:spPr>
      </p:pic>
    </p:spTree>
    <p:extLst>
      <p:ext uri="{BB962C8B-B14F-4D97-AF65-F5344CB8AC3E}">
        <p14:creationId xmlns:p14="http://schemas.microsoft.com/office/powerpoint/2010/main" val="145924792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Chart&#10;&#10;Description automatically generated">
            <a:extLst>
              <a:ext uri="{FF2B5EF4-FFF2-40B4-BE49-F238E27FC236}">
                <a16:creationId xmlns:a16="http://schemas.microsoft.com/office/drawing/2014/main" id="{70B02C56-86C7-D611-40FD-B53DAE6BE05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633003" y="1929781"/>
            <a:ext cx="5907637" cy="3734284"/>
          </a:xfrm>
          <a:prstGeom prst="rect">
            <a:avLst/>
          </a:prstGeom>
        </p:spPr>
      </p:pic>
      <p:sp>
        <p:nvSpPr>
          <p:cNvPr id="4" name="Footer Placeholder 3">
            <a:extLst>
              <a:ext uri="{FF2B5EF4-FFF2-40B4-BE49-F238E27FC236}">
                <a16:creationId xmlns:a16="http://schemas.microsoft.com/office/drawing/2014/main" id="{636A2194-32E8-4B4A-B9D2-3360CBE28830}"/>
              </a:ext>
            </a:extLst>
          </p:cNvPr>
          <p:cNvSpPr>
            <a:spLocks noGrp="1"/>
          </p:cNvSpPr>
          <p:nvPr>
            <p:ph type="ftr" sz="quarter" idx="1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srgbClr val="414B56"/>
                </a:solidFill>
                <a:effectLst/>
                <a:uLnTx/>
                <a:uFillTx/>
                <a:latin typeface="Calibri"/>
                <a:ea typeface="+mn-ea"/>
                <a:cs typeface="+mn-cs"/>
              </a:rPr>
              <a:t>www.nfhs.org</a:t>
            </a:r>
          </a:p>
        </p:txBody>
      </p:sp>
      <p:sp>
        <p:nvSpPr>
          <p:cNvPr id="5" name="Title 1">
            <a:extLst>
              <a:ext uri="{FF2B5EF4-FFF2-40B4-BE49-F238E27FC236}">
                <a16:creationId xmlns:a16="http://schemas.microsoft.com/office/drawing/2014/main" id="{0F95FB8B-CCFA-41EB-B72D-EA212CE19900}"/>
              </a:ext>
            </a:extLst>
          </p:cNvPr>
          <p:cNvSpPr>
            <a:spLocks noGrp="1"/>
          </p:cNvSpPr>
          <p:nvPr>
            <p:ph type="title"/>
          </p:nvPr>
        </p:nvSpPr>
        <p:spPr>
          <a:xfrm>
            <a:off x="1940985" y="525463"/>
            <a:ext cx="10026649" cy="1204912"/>
          </a:xfrm>
        </p:spPr>
        <p:txBody>
          <a:bodyPr/>
          <a:lstStyle/>
          <a:p>
            <a:r>
              <a:rPr lang="en-US" dirty="0"/>
              <a:t>Rule 10-4-5</a:t>
            </a:r>
            <a:r>
              <a:rPr lang="en-US" cap="none" dirty="0"/>
              <a:t>f</a:t>
            </a:r>
            <a:br>
              <a:rPr lang="en-US" dirty="0"/>
            </a:br>
            <a:r>
              <a:rPr kumimoji="0" lang="en-US" sz="3200" b="1" i="0" u="none" strike="noStrike" kern="1200" cap="all" spc="0" normalizeH="0" baseline="0" noProof="0" dirty="0">
                <a:ln>
                  <a:noFill/>
                </a:ln>
                <a:solidFill>
                  <a:srgbClr val="00205B"/>
                </a:solidFill>
                <a:effectLst/>
                <a:uLnTx/>
                <a:uFillTx/>
                <a:latin typeface="Calibri"/>
                <a:ea typeface="+mj-ea"/>
                <a:cs typeface="+mj-cs"/>
              </a:rPr>
              <a:t>basic spot for running play penalty enforcement</a:t>
            </a:r>
            <a:endParaRPr lang="en-US" dirty="0"/>
          </a:p>
        </p:txBody>
      </p:sp>
      <p:sp>
        <p:nvSpPr>
          <p:cNvPr id="6" name="Content Placeholder 2">
            <a:extLst>
              <a:ext uri="{FF2B5EF4-FFF2-40B4-BE49-F238E27FC236}">
                <a16:creationId xmlns:a16="http://schemas.microsoft.com/office/drawing/2014/main" id="{17964A8F-10DB-4E2A-BCC1-B459117CA5D8}"/>
              </a:ext>
            </a:extLst>
          </p:cNvPr>
          <p:cNvSpPr txBox="1">
            <a:spLocks/>
          </p:cNvSpPr>
          <p:nvPr/>
        </p:nvSpPr>
        <p:spPr bwMode="auto">
          <a:xfrm>
            <a:off x="1940985" y="5736728"/>
            <a:ext cx="8760211" cy="657256"/>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ct val="0"/>
              </a:spcBef>
              <a:spcAft>
                <a:spcPct val="0"/>
              </a:spcAft>
              <a:buFont typeface="Wingdings" pitchFamily="2" charset="2"/>
              <a:buChar char="§"/>
              <a:defRPr sz="2600" kern="1200">
                <a:solidFill>
                  <a:schemeClr val="tx1"/>
                </a:solidFill>
                <a:latin typeface="+mn-lt"/>
                <a:ea typeface="+mn-ea"/>
                <a:cs typeface="+mn-cs"/>
              </a:defRPr>
            </a:lvl1pPr>
            <a:lvl2pPr marL="742950" indent="-285750" algn="l" rtl="0" eaLnBrk="1" fontAlgn="base" hangingPunct="1">
              <a:spcBef>
                <a:spcPct val="0"/>
              </a:spcBef>
              <a:spcAft>
                <a:spcPct val="0"/>
              </a:spcAft>
              <a:buFont typeface="Arial" pitchFamily="34" charset="0"/>
              <a:buChar char="•"/>
              <a:defRPr sz="2400" kern="1200">
                <a:solidFill>
                  <a:schemeClr val="tx1"/>
                </a:solidFill>
                <a:latin typeface="+mn-lt"/>
                <a:ea typeface="+mn-ea"/>
                <a:cs typeface="+mn-cs"/>
              </a:defRPr>
            </a:lvl2pPr>
            <a:lvl3pPr marL="1143000" indent="-228600" algn="l" rtl="0" eaLnBrk="1" fontAlgn="base" hangingPunct="1">
              <a:spcBef>
                <a:spcPct val="0"/>
              </a:spcBef>
              <a:spcAft>
                <a:spcPct val="0"/>
              </a:spcAft>
              <a:buFont typeface="Calibri" pitchFamily="34" charset="0"/>
              <a:buChar char="–"/>
              <a:defRPr sz="2000" kern="1200">
                <a:solidFill>
                  <a:schemeClr val="tx1"/>
                </a:solidFill>
                <a:latin typeface="+mn-lt"/>
                <a:ea typeface="+mn-ea"/>
                <a:cs typeface="+mn-cs"/>
              </a:defRPr>
            </a:lvl3pPr>
            <a:lvl4pPr marL="1600200" indent="-228600" algn="l" rtl="0" eaLnBrk="1" fontAlgn="base" hangingPunct="1">
              <a:spcBef>
                <a:spcPct val="0"/>
              </a:spcBef>
              <a:spcAft>
                <a:spcPct val="0"/>
              </a:spcAft>
              <a:buFont typeface="Courier New" pitchFamily="49" charset="0"/>
              <a:buChar char="o"/>
              <a:defRPr sz="2000" kern="1200">
                <a:solidFill>
                  <a:schemeClr val="tx1"/>
                </a:solidFill>
                <a:latin typeface="+mn-lt"/>
                <a:ea typeface="+mn-ea"/>
                <a:cs typeface="+mn-cs"/>
              </a:defRPr>
            </a:lvl4pPr>
            <a:lvl5pPr marL="2057400" indent="-228600" algn="l" rtl="0" eaLnBrk="1" fontAlgn="base" hangingPunct="1">
              <a:spcBef>
                <a:spcPct val="0"/>
              </a:spcBef>
              <a:spcAft>
                <a:spcPct val="0"/>
              </a:spcAft>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marR="0" lvl="0" indent="0" algn="l" defTabSz="914400" rtl="0" eaLnBrk="1" fontAlgn="base" latinLnBrk="0" hangingPunct="1">
              <a:lnSpc>
                <a:spcPct val="100000"/>
              </a:lnSpc>
              <a:spcBef>
                <a:spcPct val="0"/>
              </a:spcBef>
              <a:spcAft>
                <a:spcPct val="0"/>
              </a:spcAft>
              <a:buClrTx/>
              <a:buSzTx/>
              <a:buFont typeface="Wingdings" pitchFamily="2" charset="2"/>
              <a:buNone/>
              <a:tabLst/>
              <a:defRPr/>
            </a:pPr>
            <a:r>
              <a:rPr kumimoji="0" lang="en-US" sz="1800" b="0" i="0" u="none" strike="noStrike" kern="1200" cap="none" spc="0" normalizeH="0" baseline="0" noProof="0" dirty="0">
                <a:ln>
                  <a:noFill/>
                </a:ln>
                <a:solidFill>
                  <a:srgbClr val="414B56"/>
                </a:solidFill>
                <a:effectLst/>
                <a:uLnTx/>
                <a:uFillTx/>
                <a:latin typeface="Calibri" panose="020F0502020204030204" pitchFamily="34" charset="0"/>
                <a:ea typeface="Calibri" panose="020F0502020204030204" pitchFamily="34" charset="0"/>
                <a:cs typeface="+mn-cs"/>
              </a:rPr>
              <a:t>The basic spot is the succeeding spot for a foul by B when the run or related run ends beyond the line of scrimmage.</a:t>
            </a:r>
            <a:endParaRPr kumimoji="0" lang="en-US" sz="18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endParaRPr>
          </a:p>
          <a:p>
            <a:pPr marL="0" marR="0" lvl="0" indent="0" algn="l" defTabSz="914400" rtl="0" eaLnBrk="1" fontAlgn="base" latinLnBrk="0" hangingPunct="1">
              <a:lnSpc>
                <a:spcPct val="100000"/>
              </a:lnSpc>
              <a:spcBef>
                <a:spcPct val="0"/>
              </a:spcBef>
              <a:spcAft>
                <a:spcPct val="0"/>
              </a:spcAft>
              <a:buClrTx/>
              <a:buSzTx/>
              <a:buFont typeface="Wingdings" pitchFamily="2" charset="2"/>
              <a:buNone/>
              <a:tabLst/>
              <a:defRPr/>
            </a:pPr>
            <a:endParaRPr kumimoji="0" lang="en-US" sz="18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endParaRPr>
          </a:p>
          <a:p>
            <a:pPr marL="0" marR="0" lvl="0" indent="0" algn="l" defTabSz="914400" rtl="0" eaLnBrk="1" fontAlgn="base" latinLnBrk="0" hangingPunct="1">
              <a:lnSpc>
                <a:spcPct val="100000"/>
              </a:lnSpc>
              <a:spcBef>
                <a:spcPct val="0"/>
              </a:spcBef>
              <a:spcAft>
                <a:spcPct val="0"/>
              </a:spcAft>
              <a:buClrTx/>
              <a:buSzTx/>
              <a:buFont typeface="Wingdings" pitchFamily="2" charset="2"/>
              <a:buNone/>
              <a:tabLst/>
              <a:defRPr/>
            </a:pPr>
            <a:endParaRPr kumimoji="0" lang="en-US" sz="2400" b="0" i="0" u="none" strike="noStrike" kern="1200" cap="none" spc="0" normalizeH="0" baseline="0" noProof="0" dirty="0">
              <a:ln>
                <a:noFill/>
              </a:ln>
              <a:solidFill>
                <a:srgbClr val="414B56"/>
              </a:solidFill>
              <a:effectLst/>
              <a:uLnTx/>
              <a:uFillTx/>
              <a:latin typeface="Calibri"/>
              <a:ea typeface="+mn-ea"/>
              <a:cs typeface="+mn-cs"/>
            </a:endParaRPr>
          </a:p>
        </p:txBody>
      </p:sp>
    </p:spTree>
    <p:extLst>
      <p:ext uri="{BB962C8B-B14F-4D97-AF65-F5344CB8AC3E}">
        <p14:creationId xmlns:p14="http://schemas.microsoft.com/office/powerpoint/2010/main" val="280474387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636A2194-32E8-4B4A-B9D2-3360CBE28830}"/>
              </a:ext>
            </a:extLst>
          </p:cNvPr>
          <p:cNvSpPr>
            <a:spLocks noGrp="1"/>
          </p:cNvSpPr>
          <p:nvPr>
            <p:ph type="ftr" sz="quarter" idx="1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srgbClr val="414B56"/>
                </a:solidFill>
                <a:effectLst/>
                <a:uLnTx/>
                <a:uFillTx/>
                <a:latin typeface="Calibri"/>
                <a:ea typeface="+mn-ea"/>
                <a:cs typeface="+mn-cs"/>
              </a:rPr>
              <a:t>www.nfhs.org</a:t>
            </a:r>
          </a:p>
        </p:txBody>
      </p:sp>
      <p:sp>
        <p:nvSpPr>
          <p:cNvPr id="5" name="Title 1">
            <a:extLst>
              <a:ext uri="{FF2B5EF4-FFF2-40B4-BE49-F238E27FC236}">
                <a16:creationId xmlns:a16="http://schemas.microsoft.com/office/drawing/2014/main" id="{0F95FB8B-CCFA-41EB-B72D-EA212CE19900}"/>
              </a:ext>
            </a:extLst>
          </p:cNvPr>
          <p:cNvSpPr>
            <a:spLocks noGrp="1"/>
          </p:cNvSpPr>
          <p:nvPr>
            <p:ph type="title"/>
          </p:nvPr>
        </p:nvSpPr>
        <p:spPr>
          <a:xfrm>
            <a:off x="1940985" y="525463"/>
            <a:ext cx="10026649" cy="1204912"/>
          </a:xfrm>
        </p:spPr>
        <p:txBody>
          <a:bodyPr/>
          <a:lstStyle/>
          <a:p>
            <a:r>
              <a:rPr lang="en-US" dirty="0"/>
              <a:t>Rule 10-4-2</a:t>
            </a:r>
            <a:r>
              <a:rPr lang="en-US" cap="none" dirty="0"/>
              <a:t>d</a:t>
            </a:r>
            <a:br>
              <a:rPr lang="en-US" dirty="0"/>
            </a:br>
            <a:r>
              <a:rPr kumimoji="0" lang="en-US" sz="3200" b="1" i="0" u="none" strike="noStrike" kern="1200" cap="all" spc="0" normalizeH="0" baseline="0" noProof="0" dirty="0">
                <a:ln>
                  <a:noFill/>
                </a:ln>
                <a:solidFill>
                  <a:srgbClr val="00205B"/>
                </a:solidFill>
                <a:effectLst/>
                <a:uLnTx/>
                <a:uFillTx/>
                <a:latin typeface="Calibri"/>
                <a:ea typeface="+mj-ea"/>
                <a:cs typeface="+mj-cs"/>
              </a:rPr>
              <a:t>basic spot for running play penalty enforcement</a:t>
            </a:r>
            <a:endParaRPr lang="en-US" dirty="0"/>
          </a:p>
        </p:txBody>
      </p:sp>
      <p:sp>
        <p:nvSpPr>
          <p:cNvPr id="6" name="Content Placeholder 2">
            <a:extLst>
              <a:ext uri="{FF2B5EF4-FFF2-40B4-BE49-F238E27FC236}">
                <a16:creationId xmlns:a16="http://schemas.microsoft.com/office/drawing/2014/main" id="{17964A8F-10DB-4E2A-BCC1-B459117CA5D8}"/>
              </a:ext>
            </a:extLst>
          </p:cNvPr>
          <p:cNvSpPr txBox="1">
            <a:spLocks/>
          </p:cNvSpPr>
          <p:nvPr/>
        </p:nvSpPr>
        <p:spPr bwMode="auto">
          <a:xfrm>
            <a:off x="1510527" y="5863472"/>
            <a:ext cx="10357819" cy="661152"/>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ct val="0"/>
              </a:spcBef>
              <a:spcAft>
                <a:spcPct val="0"/>
              </a:spcAft>
              <a:buFont typeface="Wingdings" pitchFamily="2" charset="2"/>
              <a:buChar char="§"/>
              <a:defRPr sz="2600" kern="1200">
                <a:solidFill>
                  <a:schemeClr val="tx1"/>
                </a:solidFill>
                <a:latin typeface="+mn-lt"/>
                <a:ea typeface="+mn-ea"/>
                <a:cs typeface="+mn-cs"/>
              </a:defRPr>
            </a:lvl1pPr>
            <a:lvl2pPr marL="742950" indent="-285750" algn="l" rtl="0" eaLnBrk="1" fontAlgn="base" hangingPunct="1">
              <a:spcBef>
                <a:spcPct val="0"/>
              </a:spcBef>
              <a:spcAft>
                <a:spcPct val="0"/>
              </a:spcAft>
              <a:buFont typeface="Arial" pitchFamily="34" charset="0"/>
              <a:buChar char="•"/>
              <a:defRPr sz="2400" kern="1200">
                <a:solidFill>
                  <a:schemeClr val="tx1"/>
                </a:solidFill>
                <a:latin typeface="+mn-lt"/>
                <a:ea typeface="+mn-ea"/>
                <a:cs typeface="+mn-cs"/>
              </a:defRPr>
            </a:lvl2pPr>
            <a:lvl3pPr marL="1143000" indent="-228600" algn="l" rtl="0" eaLnBrk="1" fontAlgn="base" hangingPunct="1">
              <a:spcBef>
                <a:spcPct val="0"/>
              </a:spcBef>
              <a:spcAft>
                <a:spcPct val="0"/>
              </a:spcAft>
              <a:buFont typeface="Calibri" pitchFamily="34" charset="0"/>
              <a:buChar char="–"/>
              <a:defRPr sz="2000" kern="1200">
                <a:solidFill>
                  <a:schemeClr val="tx1"/>
                </a:solidFill>
                <a:latin typeface="+mn-lt"/>
                <a:ea typeface="+mn-ea"/>
                <a:cs typeface="+mn-cs"/>
              </a:defRPr>
            </a:lvl3pPr>
            <a:lvl4pPr marL="1600200" indent="-228600" algn="l" rtl="0" eaLnBrk="1" fontAlgn="base" hangingPunct="1">
              <a:spcBef>
                <a:spcPct val="0"/>
              </a:spcBef>
              <a:spcAft>
                <a:spcPct val="0"/>
              </a:spcAft>
              <a:buFont typeface="Courier New" pitchFamily="49" charset="0"/>
              <a:buChar char="o"/>
              <a:defRPr sz="2000" kern="1200">
                <a:solidFill>
                  <a:schemeClr val="tx1"/>
                </a:solidFill>
                <a:latin typeface="+mn-lt"/>
                <a:ea typeface="+mn-ea"/>
                <a:cs typeface="+mn-cs"/>
              </a:defRPr>
            </a:lvl4pPr>
            <a:lvl5pPr marL="2057400" indent="-228600" algn="l" rtl="0" eaLnBrk="1" fontAlgn="base" hangingPunct="1">
              <a:spcBef>
                <a:spcPct val="0"/>
              </a:spcBef>
              <a:spcAft>
                <a:spcPct val="0"/>
              </a:spcAft>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marR="0" lvl="0" indent="0" algn="l" defTabSz="914400" rtl="0" eaLnBrk="1" fontAlgn="base" latinLnBrk="0" hangingPunct="1">
              <a:lnSpc>
                <a:spcPct val="100000"/>
              </a:lnSpc>
              <a:spcBef>
                <a:spcPct val="0"/>
              </a:spcBef>
              <a:spcAft>
                <a:spcPct val="0"/>
              </a:spcAft>
              <a:buClrTx/>
              <a:buSzTx/>
              <a:buFont typeface="Wingdings" pitchFamily="2" charset="2"/>
              <a:buNone/>
              <a:tabLst/>
              <a:defRPr/>
            </a:pPr>
            <a:r>
              <a:rPr kumimoji="0" lang="en-US" sz="1800" b="0" i="0" u="none" strike="noStrike" kern="1200" cap="none" spc="0" normalizeH="0" baseline="0" noProof="0" dirty="0">
                <a:ln>
                  <a:noFill/>
                </a:ln>
                <a:solidFill>
                  <a:srgbClr val="414B56"/>
                </a:solidFill>
                <a:effectLst/>
                <a:uLnTx/>
                <a:uFillTx/>
                <a:latin typeface="Calibri" panose="020F0502020204030204" pitchFamily="34" charset="0"/>
                <a:ea typeface="Calibri" panose="020F0502020204030204" pitchFamily="34" charset="0"/>
                <a:cs typeface="+mn-cs"/>
              </a:rPr>
              <a:t>The basic spot is the previous spot for a foul by B when the run or related run ends behind the line of scrimmage where there is no change of possession.</a:t>
            </a:r>
            <a:endParaRPr kumimoji="0" lang="en-US" sz="18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endParaRPr>
          </a:p>
          <a:p>
            <a:pPr marL="0" marR="0" lvl="0" indent="0" algn="l" defTabSz="914400" rtl="0" eaLnBrk="1" fontAlgn="base" latinLnBrk="0" hangingPunct="1">
              <a:lnSpc>
                <a:spcPct val="100000"/>
              </a:lnSpc>
              <a:spcBef>
                <a:spcPct val="0"/>
              </a:spcBef>
              <a:spcAft>
                <a:spcPct val="0"/>
              </a:spcAft>
              <a:buClrTx/>
              <a:buSzTx/>
              <a:buFont typeface="Wingdings" pitchFamily="2" charset="2"/>
              <a:buNone/>
              <a:tabLst/>
              <a:defRPr/>
            </a:pPr>
            <a:endParaRPr kumimoji="0" lang="en-US" sz="2400" b="0" i="0" u="none" strike="noStrike" kern="1200" cap="none" spc="0" normalizeH="0" baseline="0" noProof="0" dirty="0">
              <a:ln>
                <a:noFill/>
              </a:ln>
              <a:solidFill>
                <a:srgbClr val="414B56"/>
              </a:solidFill>
              <a:effectLst/>
              <a:uLnTx/>
              <a:uFillTx/>
              <a:latin typeface="Calibri"/>
              <a:ea typeface="+mn-ea"/>
              <a:cs typeface="+mn-cs"/>
            </a:endParaRPr>
          </a:p>
        </p:txBody>
      </p:sp>
      <p:pic>
        <p:nvPicPr>
          <p:cNvPr id="3" name="Picture 2" descr="Table, Excel&#10;&#10;Description automatically generated">
            <a:extLst>
              <a:ext uri="{FF2B5EF4-FFF2-40B4-BE49-F238E27FC236}">
                <a16:creationId xmlns:a16="http://schemas.microsoft.com/office/drawing/2014/main" id="{96FE776F-AC3D-6F7D-B0B5-027FA1279FD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650182" y="2041721"/>
            <a:ext cx="5782594" cy="3655243"/>
          </a:xfrm>
          <a:prstGeom prst="rect">
            <a:avLst/>
          </a:prstGeom>
        </p:spPr>
      </p:pic>
    </p:spTree>
    <p:extLst>
      <p:ext uri="{BB962C8B-B14F-4D97-AF65-F5344CB8AC3E}">
        <p14:creationId xmlns:p14="http://schemas.microsoft.com/office/powerpoint/2010/main" val="3687780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636A2194-32E8-4B4A-B9D2-3360CBE28830}"/>
              </a:ext>
            </a:extLst>
          </p:cNvPr>
          <p:cNvSpPr>
            <a:spLocks noGrp="1"/>
          </p:cNvSpPr>
          <p:nvPr>
            <p:ph type="ftr" sz="quarter" idx="1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srgbClr val="414B56"/>
                </a:solidFill>
                <a:effectLst/>
                <a:uLnTx/>
                <a:uFillTx/>
                <a:latin typeface="Calibri"/>
                <a:ea typeface="+mn-ea"/>
                <a:cs typeface="+mn-cs"/>
              </a:rPr>
              <a:t>www.nfhs.org</a:t>
            </a:r>
          </a:p>
        </p:txBody>
      </p:sp>
      <p:sp>
        <p:nvSpPr>
          <p:cNvPr id="5" name="Title 1">
            <a:extLst>
              <a:ext uri="{FF2B5EF4-FFF2-40B4-BE49-F238E27FC236}">
                <a16:creationId xmlns:a16="http://schemas.microsoft.com/office/drawing/2014/main" id="{0F95FB8B-CCFA-41EB-B72D-EA212CE19900}"/>
              </a:ext>
            </a:extLst>
          </p:cNvPr>
          <p:cNvSpPr>
            <a:spLocks noGrp="1"/>
          </p:cNvSpPr>
          <p:nvPr>
            <p:ph type="title"/>
          </p:nvPr>
        </p:nvSpPr>
        <p:spPr>
          <a:xfrm>
            <a:off x="1940985" y="525463"/>
            <a:ext cx="10026649" cy="1204912"/>
          </a:xfrm>
        </p:spPr>
        <p:txBody>
          <a:bodyPr/>
          <a:lstStyle/>
          <a:p>
            <a:r>
              <a:rPr lang="en-US"/>
              <a:t>Rule 10-4-5</a:t>
            </a:r>
            <a:r>
              <a:rPr lang="en-US" cap="none"/>
              <a:t>f</a:t>
            </a:r>
            <a:br>
              <a:rPr lang="en-US" dirty="0"/>
            </a:br>
            <a:r>
              <a:rPr kumimoji="0" lang="en-US" sz="3200" b="1" i="0" u="none" strike="noStrike" kern="1200" cap="all" spc="0" normalizeH="0" baseline="0" noProof="0" dirty="0">
                <a:ln>
                  <a:noFill/>
                </a:ln>
                <a:solidFill>
                  <a:srgbClr val="00205B"/>
                </a:solidFill>
                <a:effectLst/>
                <a:uLnTx/>
                <a:uFillTx/>
                <a:latin typeface="Calibri"/>
                <a:ea typeface="+mj-ea"/>
                <a:cs typeface="+mj-cs"/>
              </a:rPr>
              <a:t>basic spot for running play penalty enforcement</a:t>
            </a:r>
            <a:endParaRPr lang="en-US" dirty="0"/>
          </a:p>
        </p:txBody>
      </p:sp>
      <p:sp>
        <p:nvSpPr>
          <p:cNvPr id="6" name="Content Placeholder 2">
            <a:extLst>
              <a:ext uri="{FF2B5EF4-FFF2-40B4-BE49-F238E27FC236}">
                <a16:creationId xmlns:a16="http://schemas.microsoft.com/office/drawing/2014/main" id="{17964A8F-10DB-4E2A-BCC1-B459117CA5D8}"/>
              </a:ext>
            </a:extLst>
          </p:cNvPr>
          <p:cNvSpPr txBox="1">
            <a:spLocks/>
          </p:cNvSpPr>
          <p:nvPr/>
        </p:nvSpPr>
        <p:spPr bwMode="auto">
          <a:xfrm>
            <a:off x="1510527" y="5854045"/>
            <a:ext cx="10457107" cy="575036"/>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ct val="0"/>
              </a:spcBef>
              <a:spcAft>
                <a:spcPct val="0"/>
              </a:spcAft>
              <a:buFont typeface="Wingdings" pitchFamily="2" charset="2"/>
              <a:buChar char="§"/>
              <a:defRPr sz="2600" kern="1200">
                <a:solidFill>
                  <a:schemeClr val="tx1"/>
                </a:solidFill>
                <a:latin typeface="+mn-lt"/>
                <a:ea typeface="+mn-ea"/>
                <a:cs typeface="+mn-cs"/>
              </a:defRPr>
            </a:lvl1pPr>
            <a:lvl2pPr marL="742950" indent="-285750" algn="l" rtl="0" eaLnBrk="1" fontAlgn="base" hangingPunct="1">
              <a:spcBef>
                <a:spcPct val="0"/>
              </a:spcBef>
              <a:spcAft>
                <a:spcPct val="0"/>
              </a:spcAft>
              <a:buFont typeface="Arial" pitchFamily="34" charset="0"/>
              <a:buChar char="•"/>
              <a:defRPr sz="2400" kern="1200">
                <a:solidFill>
                  <a:schemeClr val="tx1"/>
                </a:solidFill>
                <a:latin typeface="+mn-lt"/>
                <a:ea typeface="+mn-ea"/>
                <a:cs typeface="+mn-cs"/>
              </a:defRPr>
            </a:lvl2pPr>
            <a:lvl3pPr marL="1143000" indent="-228600" algn="l" rtl="0" eaLnBrk="1" fontAlgn="base" hangingPunct="1">
              <a:spcBef>
                <a:spcPct val="0"/>
              </a:spcBef>
              <a:spcAft>
                <a:spcPct val="0"/>
              </a:spcAft>
              <a:buFont typeface="Calibri" pitchFamily="34" charset="0"/>
              <a:buChar char="–"/>
              <a:defRPr sz="2000" kern="1200">
                <a:solidFill>
                  <a:schemeClr val="tx1"/>
                </a:solidFill>
                <a:latin typeface="+mn-lt"/>
                <a:ea typeface="+mn-ea"/>
                <a:cs typeface="+mn-cs"/>
              </a:defRPr>
            </a:lvl3pPr>
            <a:lvl4pPr marL="1600200" indent="-228600" algn="l" rtl="0" eaLnBrk="1" fontAlgn="base" hangingPunct="1">
              <a:spcBef>
                <a:spcPct val="0"/>
              </a:spcBef>
              <a:spcAft>
                <a:spcPct val="0"/>
              </a:spcAft>
              <a:buFont typeface="Courier New" pitchFamily="49" charset="0"/>
              <a:buChar char="o"/>
              <a:defRPr sz="2000" kern="1200">
                <a:solidFill>
                  <a:schemeClr val="tx1"/>
                </a:solidFill>
                <a:latin typeface="+mn-lt"/>
                <a:ea typeface="+mn-ea"/>
                <a:cs typeface="+mn-cs"/>
              </a:defRPr>
            </a:lvl4pPr>
            <a:lvl5pPr marL="2057400" indent="-228600" algn="l" rtl="0" eaLnBrk="1" fontAlgn="base" hangingPunct="1">
              <a:spcBef>
                <a:spcPct val="0"/>
              </a:spcBef>
              <a:spcAft>
                <a:spcPct val="0"/>
              </a:spcAft>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marR="0" lvl="0" indent="0" algn="l" defTabSz="914400" rtl="0" eaLnBrk="1" fontAlgn="base" latinLnBrk="0" hangingPunct="1">
              <a:lnSpc>
                <a:spcPct val="100000"/>
              </a:lnSpc>
              <a:spcBef>
                <a:spcPct val="0"/>
              </a:spcBef>
              <a:spcAft>
                <a:spcPct val="0"/>
              </a:spcAft>
              <a:buClrTx/>
              <a:buSzTx/>
              <a:buFont typeface="Wingdings" pitchFamily="2" charset="2"/>
              <a:buNone/>
              <a:tabLst/>
              <a:defRPr/>
            </a:pPr>
            <a:r>
              <a:rPr kumimoji="0" lang="en-US" sz="1800" b="0" i="0" u="none" strike="noStrike" kern="1200" cap="none" spc="0" normalizeH="0" baseline="0" noProof="0" dirty="0">
                <a:ln>
                  <a:noFill/>
                </a:ln>
                <a:solidFill>
                  <a:srgbClr val="414B56"/>
                </a:solidFill>
                <a:effectLst/>
                <a:uLnTx/>
                <a:uFillTx/>
                <a:latin typeface="Calibri" panose="020F0502020204030204" pitchFamily="34" charset="0"/>
                <a:ea typeface="Calibri" panose="020F0502020204030204" pitchFamily="34" charset="0"/>
                <a:cs typeface="+mn-cs"/>
              </a:rPr>
              <a:t>The basic spot is the succeeding spot for a foul by B when the run or related run ends beyond the line of scrimmage and the foul occurs beyond the end of the run.</a:t>
            </a:r>
            <a:endParaRPr kumimoji="0" lang="en-US" sz="18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endParaRPr>
          </a:p>
          <a:p>
            <a:pPr marL="0" marR="0" lvl="0" indent="0" algn="l" defTabSz="914400" rtl="0" eaLnBrk="1" fontAlgn="base" latinLnBrk="0" hangingPunct="1">
              <a:lnSpc>
                <a:spcPct val="100000"/>
              </a:lnSpc>
              <a:spcBef>
                <a:spcPct val="0"/>
              </a:spcBef>
              <a:spcAft>
                <a:spcPct val="0"/>
              </a:spcAft>
              <a:buClrTx/>
              <a:buSzTx/>
              <a:buFont typeface="Wingdings" pitchFamily="2" charset="2"/>
              <a:buNone/>
              <a:tabLst/>
              <a:defRPr/>
            </a:pPr>
            <a:endParaRPr kumimoji="0" lang="en-US" sz="2400" b="0" i="0" u="none" strike="noStrike" kern="1200" cap="none" spc="0" normalizeH="0" baseline="0" noProof="0" dirty="0">
              <a:ln>
                <a:noFill/>
              </a:ln>
              <a:solidFill>
                <a:srgbClr val="414B56"/>
              </a:solidFill>
              <a:effectLst/>
              <a:uLnTx/>
              <a:uFillTx/>
              <a:latin typeface="Calibri"/>
              <a:ea typeface="+mn-ea"/>
              <a:cs typeface="+mn-cs"/>
            </a:endParaRPr>
          </a:p>
        </p:txBody>
      </p:sp>
      <p:pic>
        <p:nvPicPr>
          <p:cNvPr id="2" name="Picture 1" descr="Table&#10;&#10;Description automatically generated">
            <a:extLst>
              <a:ext uri="{FF2B5EF4-FFF2-40B4-BE49-F238E27FC236}">
                <a16:creationId xmlns:a16="http://schemas.microsoft.com/office/drawing/2014/main" id="{F5224B25-C46C-9AA9-DAE3-66C2C241216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702743" y="1966183"/>
            <a:ext cx="5807593" cy="3671045"/>
          </a:xfrm>
          <a:prstGeom prst="rect">
            <a:avLst/>
          </a:prstGeom>
        </p:spPr>
      </p:pic>
    </p:spTree>
    <p:extLst>
      <p:ext uri="{BB962C8B-B14F-4D97-AF65-F5344CB8AC3E}">
        <p14:creationId xmlns:p14="http://schemas.microsoft.com/office/powerpoint/2010/main" val="291602087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9F5CAF-22D8-4BB8-BE39-3CE38E00334E}"/>
              </a:ext>
            </a:extLst>
          </p:cNvPr>
          <p:cNvSpPr>
            <a:spLocks noGrp="1"/>
          </p:cNvSpPr>
          <p:nvPr>
            <p:ph type="title"/>
          </p:nvPr>
        </p:nvSpPr>
        <p:spPr/>
        <p:txBody>
          <a:bodyPr/>
          <a:lstStyle/>
          <a:p>
            <a:r>
              <a:rPr lang="en-US" dirty="0"/>
              <a:t>Six-player – rule 7</a:t>
            </a:r>
            <a:r>
              <a:rPr lang="en-US" cap="none" dirty="0"/>
              <a:t>g  (NEW)</a:t>
            </a:r>
            <a:br>
              <a:rPr lang="en-US" cap="none" dirty="0"/>
            </a:br>
            <a:r>
              <a:rPr lang="en-US" cap="none" dirty="0"/>
              <a:t>HANDING THE BALL FORWARD</a:t>
            </a:r>
            <a:endParaRPr lang="en-US" dirty="0"/>
          </a:p>
        </p:txBody>
      </p:sp>
      <p:sp>
        <p:nvSpPr>
          <p:cNvPr id="4" name="Footer Placeholder 3">
            <a:extLst>
              <a:ext uri="{FF2B5EF4-FFF2-40B4-BE49-F238E27FC236}">
                <a16:creationId xmlns:a16="http://schemas.microsoft.com/office/drawing/2014/main" id="{2FEE65AB-334F-9AD8-D22A-306E7F03C5FC}"/>
              </a:ext>
            </a:extLst>
          </p:cNvPr>
          <p:cNvSpPr>
            <a:spLocks noGrp="1"/>
          </p:cNvSpPr>
          <p:nvPr>
            <p:ph type="ftr" sz="quarter" idx="1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srgbClr val="414B56"/>
                </a:solidFill>
                <a:effectLst/>
                <a:uLnTx/>
                <a:uFillTx/>
                <a:latin typeface="Calibri"/>
                <a:ea typeface="+mn-ea"/>
                <a:cs typeface="+mn-cs"/>
              </a:rPr>
              <a:t>www.nfhs.org</a:t>
            </a:r>
          </a:p>
        </p:txBody>
      </p:sp>
      <p:sp>
        <p:nvSpPr>
          <p:cNvPr id="6" name="Content Placeholder 2">
            <a:extLst>
              <a:ext uri="{FF2B5EF4-FFF2-40B4-BE49-F238E27FC236}">
                <a16:creationId xmlns:a16="http://schemas.microsoft.com/office/drawing/2014/main" id="{FAC130B2-5282-F1CB-1F8D-17405860628B}"/>
              </a:ext>
            </a:extLst>
          </p:cNvPr>
          <p:cNvSpPr>
            <a:spLocks noGrp="1"/>
          </p:cNvSpPr>
          <p:nvPr>
            <p:ph idx="1"/>
          </p:nvPr>
        </p:nvSpPr>
        <p:spPr>
          <a:xfrm>
            <a:off x="1360163" y="2333624"/>
            <a:ext cx="4390446" cy="3226735"/>
          </a:xfrm>
        </p:spPr>
        <p:txBody>
          <a:bodyPr/>
          <a:lstStyle/>
          <a:p>
            <a:pPr marL="0" marR="0" indent="0">
              <a:spcBef>
                <a:spcPts val="0"/>
              </a:spcBef>
              <a:spcAft>
                <a:spcPts val="0"/>
              </a:spcAft>
              <a:buNone/>
            </a:pPr>
            <a:r>
              <a:rPr lang="en-US" sz="2800" dirty="0"/>
              <a:t>A direct forward handoff may be made during a scrimmage down before a change of possession, provided both players are in or behind the neutral zone unless it is to the snapper.</a:t>
            </a:r>
          </a:p>
          <a:p>
            <a:pPr marL="0" marR="0" indent="0">
              <a:spcBef>
                <a:spcPts val="0"/>
              </a:spcBef>
              <a:spcAft>
                <a:spcPts val="0"/>
              </a:spcAft>
              <a:buNone/>
            </a:pPr>
            <a:endParaRPr lang="en-US" sz="2200" dirty="0"/>
          </a:p>
        </p:txBody>
      </p:sp>
      <p:pic>
        <p:nvPicPr>
          <p:cNvPr id="8" name="Picture 7" descr="A group of people running&#10;&#10;Description automatically generated with low confidence">
            <a:extLst>
              <a:ext uri="{FF2B5EF4-FFF2-40B4-BE49-F238E27FC236}">
                <a16:creationId xmlns:a16="http://schemas.microsoft.com/office/drawing/2014/main" id="{E5A6301A-3B14-C0F3-3FA5-3C5423DC3C1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893546" y="1989139"/>
            <a:ext cx="6167222" cy="4111482"/>
          </a:xfrm>
          <a:prstGeom prst="rect">
            <a:avLst/>
          </a:prstGeom>
        </p:spPr>
      </p:pic>
    </p:spTree>
    <p:extLst>
      <p:ext uri="{BB962C8B-B14F-4D97-AF65-F5344CB8AC3E}">
        <p14:creationId xmlns:p14="http://schemas.microsoft.com/office/powerpoint/2010/main" val="336753329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9E78BA-D1C1-795C-298B-2B38C83D71A2}"/>
              </a:ext>
            </a:extLst>
          </p:cNvPr>
          <p:cNvSpPr>
            <a:spLocks noGrp="1"/>
          </p:cNvSpPr>
          <p:nvPr>
            <p:ph type="title"/>
          </p:nvPr>
        </p:nvSpPr>
        <p:spPr/>
        <p:txBody>
          <a:bodyPr/>
          <a:lstStyle/>
          <a:p>
            <a:r>
              <a:rPr lang="en-US" dirty="0"/>
              <a:t>Rule 1-5-3</a:t>
            </a:r>
            <a:r>
              <a:rPr lang="en-US" cap="none" dirty="0"/>
              <a:t>a(5)a 4, 5 (NEW)</a:t>
            </a:r>
            <a:br>
              <a:rPr lang="en-US" dirty="0"/>
            </a:br>
            <a:r>
              <a:rPr lang="en-US" dirty="0"/>
              <a:t>UNIFORM ADORNMENTS - TOWELS</a:t>
            </a:r>
          </a:p>
        </p:txBody>
      </p:sp>
      <p:sp>
        <p:nvSpPr>
          <p:cNvPr id="4" name="Footer Placeholder 3">
            <a:extLst>
              <a:ext uri="{FF2B5EF4-FFF2-40B4-BE49-F238E27FC236}">
                <a16:creationId xmlns:a16="http://schemas.microsoft.com/office/drawing/2014/main" id="{3F9D1445-D940-3E30-0AD7-7B14CCA35E40}"/>
              </a:ext>
            </a:extLst>
          </p:cNvPr>
          <p:cNvSpPr>
            <a:spLocks noGrp="1"/>
          </p:cNvSpPr>
          <p:nvPr>
            <p:ph type="ftr" sz="quarter" idx="1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srgbClr val="414B56"/>
                </a:solidFill>
                <a:effectLst/>
                <a:uLnTx/>
                <a:uFillTx/>
                <a:latin typeface="Calibri"/>
                <a:ea typeface="+mn-ea"/>
                <a:cs typeface="+mn-cs"/>
              </a:rPr>
              <a:t>www.nfhs.org</a:t>
            </a:r>
          </a:p>
        </p:txBody>
      </p:sp>
      <p:pic>
        <p:nvPicPr>
          <p:cNvPr id="5" name="Picture 4" descr="A picture containing text, book, vector graphics&#10;&#10;Description automatically generated">
            <a:extLst>
              <a:ext uri="{FF2B5EF4-FFF2-40B4-BE49-F238E27FC236}">
                <a16:creationId xmlns:a16="http://schemas.microsoft.com/office/drawing/2014/main" id="{321BB74E-19F4-229A-DCCC-070E79AAAF5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451952" y="2033059"/>
            <a:ext cx="3201691" cy="4188880"/>
          </a:xfrm>
          <a:prstGeom prst="rect">
            <a:avLst/>
          </a:prstGeom>
        </p:spPr>
      </p:pic>
      <p:sp>
        <p:nvSpPr>
          <p:cNvPr id="6" name="Content Placeholder 2">
            <a:extLst>
              <a:ext uri="{FF2B5EF4-FFF2-40B4-BE49-F238E27FC236}">
                <a16:creationId xmlns:a16="http://schemas.microsoft.com/office/drawing/2014/main" id="{1B118ED8-9C4F-63A9-B124-1617B9F4458A}"/>
              </a:ext>
            </a:extLst>
          </p:cNvPr>
          <p:cNvSpPr txBox="1">
            <a:spLocks/>
          </p:cNvSpPr>
          <p:nvPr/>
        </p:nvSpPr>
        <p:spPr bwMode="auto">
          <a:xfrm>
            <a:off x="1378324" y="2061839"/>
            <a:ext cx="6677994" cy="419323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ct val="0"/>
              </a:spcBef>
              <a:spcAft>
                <a:spcPct val="0"/>
              </a:spcAft>
              <a:buFont typeface="Wingdings" pitchFamily="2" charset="2"/>
              <a:buChar char="§"/>
              <a:defRPr sz="2600" kern="1200">
                <a:solidFill>
                  <a:schemeClr val="tx1"/>
                </a:solidFill>
                <a:latin typeface="+mn-lt"/>
                <a:ea typeface="+mn-ea"/>
                <a:cs typeface="+mn-cs"/>
              </a:defRPr>
            </a:lvl1pPr>
            <a:lvl2pPr marL="742950" indent="-285750" algn="l" rtl="0" eaLnBrk="1" fontAlgn="base" hangingPunct="1">
              <a:spcBef>
                <a:spcPct val="0"/>
              </a:spcBef>
              <a:spcAft>
                <a:spcPct val="0"/>
              </a:spcAft>
              <a:buFont typeface="Arial" pitchFamily="34" charset="0"/>
              <a:buChar char="•"/>
              <a:defRPr sz="2400" kern="1200">
                <a:solidFill>
                  <a:schemeClr val="tx1"/>
                </a:solidFill>
                <a:latin typeface="+mn-lt"/>
                <a:ea typeface="+mn-ea"/>
                <a:cs typeface="+mn-cs"/>
              </a:defRPr>
            </a:lvl2pPr>
            <a:lvl3pPr marL="1143000" indent="-228600" algn="l" rtl="0" eaLnBrk="1" fontAlgn="base" hangingPunct="1">
              <a:spcBef>
                <a:spcPct val="0"/>
              </a:spcBef>
              <a:spcAft>
                <a:spcPct val="0"/>
              </a:spcAft>
              <a:buFont typeface="Calibri" pitchFamily="34" charset="0"/>
              <a:buChar char="–"/>
              <a:defRPr sz="2000" kern="1200">
                <a:solidFill>
                  <a:schemeClr val="tx1"/>
                </a:solidFill>
                <a:latin typeface="+mn-lt"/>
                <a:ea typeface="+mn-ea"/>
                <a:cs typeface="+mn-cs"/>
              </a:defRPr>
            </a:lvl3pPr>
            <a:lvl4pPr marL="1600200" indent="-228600" algn="l" rtl="0" eaLnBrk="1" fontAlgn="base" hangingPunct="1">
              <a:spcBef>
                <a:spcPct val="0"/>
              </a:spcBef>
              <a:spcAft>
                <a:spcPct val="0"/>
              </a:spcAft>
              <a:buFont typeface="Courier New" pitchFamily="49" charset="0"/>
              <a:buChar char="o"/>
              <a:defRPr sz="2000" kern="1200">
                <a:solidFill>
                  <a:schemeClr val="tx1"/>
                </a:solidFill>
                <a:latin typeface="+mn-lt"/>
                <a:ea typeface="+mn-ea"/>
                <a:cs typeface="+mn-cs"/>
              </a:defRPr>
            </a:lvl4pPr>
            <a:lvl5pPr marL="2057400" indent="-228600" algn="l" rtl="0" eaLnBrk="1" fontAlgn="base" hangingPunct="1">
              <a:spcBef>
                <a:spcPct val="0"/>
              </a:spcBef>
              <a:spcAft>
                <a:spcPct val="0"/>
              </a:spcAft>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marR="0" lvl="0" indent="0" algn="l" defTabSz="914400" rtl="0" eaLnBrk="1" fontAlgn="base" latinLnBrk="0" hangingPunct="1">
              <a:lnSpc>
                <a:spcPct val="100000"/>
              </a:lnSpc>
              <a:spcBef>
                <a:spcPts val="0"/>
              </a:spcBef>
              <a:spcAft>
                <a:spcPts val="0"/>
              </a:spcAft>
              <a:buClrTx/>
              <a:buSzTx/>
              <a:buFont typeface="Wingdings" pitchFamily="2" charset="2"/>
              <a:buNone/>
              <a:tabLst/>
              <a:defRPr/>
            </a:pPr>
            <a:r>
              <a:rPr kumimoji="0" lang="en-US" sz="2300" b="0" i="0" u="none" strike="noStrike" kern="1200" cap="none" spc="0" normalizeH="0" baseline="0" noProof="0" dirty="0">
                <a:ln>
                  <a:noFill/>
                </a:ln>
                <a:solidFill>
                  <a:srgbClr val="414B56"/>
                </a:solidFill>
                <a:effectLst/>
                <a:uLnTx/>
                <a:uFillTx/>
                <a:latin typeface="Calibri" panose="020F0502020204030204" pitchFamily="34" charset="0"/>
                <a:ea typeface="Times New Roman" panose="02020603050405020304" pitchFamily="18" charset="0"/>
                <a:cs typeface="+mn-cs"/>
              </a:rPr>
              <a:t>It is legal for a player to have one moisture-absorbing solid-colored towel that has no more than one visible manufacturer's logo/trademark reference that does not exceed 2¼ square inches and does not exceed 2¼ inches in any dimension; and has no more than one school logo/trademark reference that does not exceed 2¼ square inches and does not exceed 2¼ inches in any dimension.</a:t>
            </a:r>
          </a:p>
          <a:p>
            <a:pPr marL="0" marR="0" lvl="0" indent="0" algn="l" defTabSz="914400" rtl="0" eaLnBrk="1" fontAlgn="base" latinLnBrk="0" hangingPunct="1">
              <a:lnSpc>
                <a:spcPct val="100000"/>
              </a:lnSpc>
              <a:spcBef>
                <a:spcPts val="0"/>
              </a:spcBef>
              <a:spcAft>
                <a:spcPts val="0"/>
              </a:spcAft>
              <a:buClrTx/>
              <a:buSzTx/>
              <a:buFont typeface="Wingdings" pitchFamily="2" charset="2"/>
              <a:buNone/>
              <a:tabLst/>
              <a:defRPr/>
            </a:pPr>
            <a:endParaRPr kumimoji="0" lang="en-US" sz="2300" b="0" i="0" u="none" strike="noStrike" kern="1200" cap="none" spc="0" normalizeH="0" baseline="0" noProof="0" dirty="0">
              <a:ln>
                <a:noFill/>
              </a:ln>
              <a:solidFill>
                <a:srgbClr val="414B56"/>
              </a:solidFill>
              <a:effectLst/>
              <a:uLnTx/>
              <a:uFillTx/>
              <a:latin typeface="Calibri" panose="020F0502020204030204" pitchFamily="34" charset="0"/>
              <a:ea typeface="Times New Roman" panose="02020603050405020304" pitchFamily="18" charset="0"/>
              <a:cs typeface="+mn-cs"/>
            </a:endParaRPr>
          </a:p>
          <a:p>
            <a:pPr marL="0" marR="0" lvl="0" indent="0" algn="l" defTabSz="914400" rtl="0" eaLnBrk="1" fontAlgn="base" latinLnBrk="0" hangingPunct="1">
              <a:lnSpc>
                <a:spcPct val="100000"/>
              </a:lnSpc>
              <a:spcBef>
                <a:spcPts val="0"/>
              </a:spcBef>
              <a:spcAft>
                <a:spcPts val="0"/>
              </a:spcAft>
              <a:buClrTx/>
              <a:buSzTx/>
              <a:buFont typeface="Wingdings" pitchFamily="2" charset="2"/>
              <a:buNone/>
              <a:tabLst/>
              <a:defRPr/>
            </a:pPr>
            <a:r>
              <a:rPr kumimoji="0" lang="en-US" sz="2300" b="0" i="0" u="none" strike="noStrike" kern="1200" cap="none" spc="0" normalizeH="0" baseline="0" noProof="0" dirty="0">
                <a:ln>
                  <a:noFill/>
                </a:ln>
                <a:solidFill>
                  <a:srgbClr val="414B56"/>
                </a:solidFill>
                <a:effectLst/>
                <a:uLnTx/>
                <a:uFillTx/>
                <a:latin typeface="Calibri" panose="020F0502020204030204" pitchFamily="34" charset="0"/>
                <a:ea typeface="Times New Roman" panose="02020603050405020304" pitchFamily="18" charset="0"/>
                <a:cs typeface="+mn-cs"/>
              </a:rPr>
              <a:t>Towels do not have to be the same solid color for each player.</a:t>
            </a:r>
          </a:p>
          <a:p>
            <a:pPr marL="0" marR="0" lvl="0" indent="0" algn="l" defTabSz="914400" rtl="0" eaLnBrk="1" fontAlgn="base" latinLnBrk="0" hangingPunct="1">
              <a:lnSpc>
                <a:spcPct val="100000"/>
              </a:lnSpc>
              <a:spcBef>
                <a:spcPts val="0"/>
              </a:spcBef>
              <a:spcAft>
                <a:spcPts val="0"/>
              </a:spcAft>
              <a:buClrTx/>
              <a:buSzTx/>
              <a:buFont typeface="Wingdings" pitchFamily="2" charset="2"/>
              <a:buNone/>
              <a:tabLst/>
              <a:defRPr/>
            </a:pPr>
            <a:endParaRPr kumimoji="0" lang="en-US" sz="18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endParaRPr>
          </a:p>
          <a:p>
            <a:pPr marL="0" marR="0" lvl="0" indent="0" algn="l" defTabSz="914400" rtl="0" eaLnBrk="1" fontAlgn="base" latinLnBrk="0" hangingPunct="1">
              <a:lnSpc>
                <a:spcPct val="100000"/>
              </a:lnSpc>
              <a:spcBef>
                <a:spcPts val="0"/>
              </a:spcBef>
              <a:spcAft>
                <a:spcPts val="0"/>
              </a:spcAft>
              <a:buClrTx/>
              <a:buSzTx/>
              <a:buFont typeface="Wingdings" pitchFamily="2" charset="2"/>
              <a:buNone/>
              <a:tabLst/>
              <a:defRPr/>
            </a:pPr>
            <a:endParaRPr kumimoji="0" lang="en-US" sz="18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endParaRPr>
          </a:p>
        </p:txBody>
      </p:sp>
    </p:spTree>
    <p:extLst>
      <p:ext uri="{BB962C8B-B14F-4D97-AF65-F5344CB8AC3E}">
        <p14:creationId xmlns:p14="http://schemas.microsoft.com/office/powerpoint/2010/main" val="150230717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F5D1D7-5C1B-4673-80E1-EDC7F82CDD49}"/>
              </a:ext>
            </a:extLst>
          </p:cNvPr>
          <p:cNvSpPr>
            <a:spLocks noGrp="1"/>
          </p:cNvSpPr>
          <p:nvPr>
            <p:ph type="title"/>
          </p:nvPr>
        </p:nvSpPr>
        <p:spPr>
          <a:xfrm>
            <a:off x="963084" y="5221910"/>
            <a:ext cx="10224051" cy="1362075"/>
          </a:xfrm>
        </p:spPr>
        <p:txBody>
          <a:bodyPr/>
          <a:lstStyle/>
          <a:p>
            <a:r>
              <a:rPr lang="en-US" dirty="0"/>
              <a:t>2023 </a:t>
            </a:r>
            <a:r>
              <a:rPr lang="en-US" dirty="0" err="1"/>
              <a:t>nfhs</a:t>
            </a:r>
            <a:r>
              <a:rPr lang="en-US" dirty="0"/>
              <a:t> football rules reminders</a:t>
            </a:r>
          </a:p>
        </p:txBody>
      </p:sp>
      <p:sp>
        <p:nvSpPr>
          <p:cNvPr id="3" name="Text Placeholder 2">
            <a:extLst>
              <a:ext uri="{FF2B5EF4-FFF2-40B4-BE49-F238E27FC236}">
                <a16:creationId xmlns:a16="http://schemas.microsoft.com/office/drawing/2014/main" id="{24FDCD07-9C76-4F30-9421-578B94AE9478}"/>
              </a:ext>
            </a:extLst>
          </p:cNvPr>
          <p:cNvSpPr>
            <a:spLocks noGrp="1"/>
          </p:cNvSpPr>
          <p:nvPr>
            <p:ph type="body" idx="1"/>
          </p:nvPr>
        </p:nvSpPr>
        <p:spPr/>
        <p:txBody>
          <a:bodyPr/>
          <a:lstStyle/>
          <a:p>
            <a:endParaRPr lang="en-US"/>
          </a:p>
        </p:txBody>
      </p:sp>
    </p:spTree>
    <p:extLst>
      <p:ext uri="{BB962C8B-B14F-4D97-AF65-F5344CB8AC3E}">
        <p14:creationId xmlns:p14="http://schemas.microsoft.com/office/powerpoint/2010/main" val="68134688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F28AE4-9889-4329-8EF6-FD910F0873C3}"/>
              </a:ext>
            </a:extLst>
          </p:cNvPr>
          <p:cNvSpPr>
            <a:spLocks noGrp="1"/>
          </p:cNvSpPr>
          <p:nvPr>
            <p:ph type="title"/>
          </p:nvPr>
        </p:nvSpPr>
        <p:spPr>
          <a:xfrm>
            <a:off x="1769165" y="525463"/>
            <a:ext cx="10422835" cy="1204912"/>
          </a:xfrm>
        </p:spPr>
        <p:txBody>
          <a:bodyPr/>
          <a:lstStyle/>
          <a:p>
            <a:r>
              <a:rPr kumimoji="0" lang="en-US" sz="3800" b="1" i="0" u="none" strike="noStrike" kern="1200" cap="none" spc="0" normalizeH="0" baseline="0" noProof="0" dirty="0">
                <a:ln>
                  <a:noFill/>
                </a:ln>
                <a:solidFill>
                  <a:srgbClr val="00205B"/>
                </a:solidFill>
                <a:effectLst/>
                <a:uLnTx/>
                <a:uFillTx/>
                <a:latin typeface="Calibri"/>
                <a:ea typeface="+mj-ea"/>
                <a:cs typeface="+mj-cs"/>
              </a:rPr>
              <a:t>TEAM BOXES</a:t>
            </a:r>
            <a:br>
              <a:rPr kumimoji="0" lang="en-US" sz="3800" b="1" i="0" u="none" strike="noStrike" kern="1200" cap="all" spc="0" normalizeH="0" baseline="0" noProof="0" dirty="0">
                <a:ln>
                  <a:noFill/>
                </a:ln>
                <a:solidFill>
                  <a:srgbClr val="00205B"/>
                </a:solidFill>
                <a:effectLst/>
                <a:uLnTx/>
                <a:uFillTx/>
                <a:latin typeface="Calibri"/>
                <a:ea typeface="+mj-ea"/>
                <a:cs typeface="+mj-cs"/>
              </a:rPr>
            </a:br>
            <a:r>
              <a:rPr kumimoji="0" lang="en-US" sz="3800" b="1" i="0" u="none" strike="noStrike" kern="1200" cap="all" spc="0" normalizeH="0" baseline="0" noProof="0" dirty="0">
                <a:ln>
                  <a:noFill/>
                </a:ln>
                <a:solidFill>
                  <a:srgbClr val="00205B"/>
                </a:solidFill>
                <a:effectLst/>
                <a:uLnTx/>
                <a:uFillTx/>
                <a:latin typeface="Calibri"/>
                <a:ea typeface="+mj-ea"/>
                <a:cs typeface="+mj-cs"/>
              </a:rPr>
              <a:t>rule 1-2-3</a:t>
            </a:r>
            <a:r>
              <a:rPr kumimoji="0" lang="en-US" sz="3800" b="1" i="0" u="none" strike="noStrike" kern="1200" cap="none" spc="0" normalizeH="0" baseline="0" noProof="0" dirty="0">
                <a:ln>
                  <a:noFill/>
                </a:ln>
                <a:solidFill>
                  <a:srgbClr val="00205B"/>
                </a:solidFill>
                <a:effectLst/>
                <a:uLnTx/>
                <a:uFillTx/>
                <a:latin typeface="Calibri"/>
                <a:ea typeface="+mj-ea"/>
                <a:cs typeface="+mj-cs"/>
              </a:rPr>
              <a:t>g NOTES 3. (NEW), </a:t>
            </a:r>
            <a:r>
              <a:rPr kumimoji="0" lang="en-US" sz="3800" b="1" i="0" u="none" strike="noStrike" kern="1200" cap="all" spc="0" normalizeH="0" baseline="0" noProof="0" dirty="0">
                <a:ln>
                  <a:noFill/>
                </a:ln>
                <a:solidFill>
                  <a:srgbClr val="00205B"/>
                </a:solidFill>
                <a:effectLst/>
                <a:uLnTx/>
                <a:uFillTx/>
                <a:latin typeface="Calibri"/>
                <a:ea typeface="+mj-ea"/>
                <a:cs typeface="+mj-cs"/>
              </a:rPr>
              <a:t>TABLE 1-7 (3.) (New)</a:t>
            </a:r>
            <a:endParaRPr lang="en-US" dirty="0"/>
          </a:p>
        </p:txBody>
      </p:sp>
      <p:sp>
        <p:nvSpPr>
          <p:cNvPr id="4" name="Footer Placeholder 3">
            <a:extLst>
              <a:ext uri="{FF2B5EF4-FFF2-40B4-BE49-F238E27FC236}">
                <a16:creationId xmlns:a16="http://schemas.microsoft.com/office/drawing/2014/main" id="{9C598029-193C-44D9-8F84-AAE597913052}"/>
              </a:ext>
            </a:extLst>
          </p:cNvPr>
          <p:cNvSpPr>
            <a:spLocks noGrp="1"/>
          </p:cNvSpPr>
          <p:nvPr>
            <p:ph type="ftr" sz="quarter" idx="1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srgbClr val="414B56"/>
                </a:solidFill>
                <a:effectLst/>
                <a:uLnTx/>
                <a:uFillTx/>
                <a:latin typeface="Calibri"/>
                <a:ea typeface="+mn-ea"/>
                <a:cs typeface="+mn-cs"/>
              </a:rPr>
              <a:t>www.nfhs.org</a:t>
            </a:r>
          </a:p>
        </p:txBody>
      </p:sp>
      <p:pic>
        <p:nvPicPr>
          <p:cNvPr id="5" name="Picture 4" descr="Timeline&#10;&#10;Description automatically generated">
            <a:extLst>
              <a:ext uri="{FF2B5EF4-FFF2-40B4-BE49-F238E27FC236}">
                <a16:creationId xmlns:a16="http://schemas.microsoft.com/office/drawing/2014/main" id="{FD38F793-1023-7C6D-2359-A83AE6AA2FF9}"/>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213790" y="1994062"/>
            <a:ext cx="8924544" cy="3328416"/>
          </a:xfrm>
          <a:prstGeom prst="rect">
            <a:avLst/>
          </a:prstGeom>
        </p:spPr>
      </p:pic>
      <p:sp>
        <p:nvSpPr>
          <p:cNvPr id="6" name="TextBox 5">
            <a:extLst>
              <a:ext uri="{FF2B5EF4-FFF2-40B4-BE49-F238E27FC236}">
                <a16:creationId xmlns:a16="http://schemas.microsoft.com/office/drawing/2014/main" id="{16AC13FA-FC62-A213-F7FA-6A9F04258F2F}"/>
              </a:ext>
            </a:extLst>
          </p:cNvPr>
          <p:cNvSpPr txBox="1"/>
          <p:nvPr/>
        </p:nvSpPr>
        <p:spPr>
          <a:xfrm>
            <a:off x="2213790" y="5461886"/>
            <a:ext cx="8924544" cy="923330"/>
          </a:xfrm>
          <a:prstGeom prst="rect">
            <a:avLst/>
          </a:prstGeom>
          <a:noFill/>
        </p:spPr>
        <p:txBody>
          <a:bodyPr wrap="square" rtlCol="0">
            <a:spAutoFit/>
          </a:bodyPr>
          <a:lstStyle/>
          <a:p>
            <a:pPr marL="0" marR="0" lvl="0" indent="0" algn="l" defTabSz="914400" rtl="0" eaLnBrk="1" fontAlgn="base" latinLnBrk="0" hangingPunct="1">
              <a:lnSpc>
                <a:spcPct val="100000"/>
              </a:lnSpc>
              <a:spcBef>
                <a:spcPct val="0"/>
              </a:spcBef>
              <a:spcAft>
                <a:spcPct val="0"/>
              </a:spcAft>
              <a:buClrTx/>
              <a:buSzTx/>
              <a:buFont typeface="Wingdings" pitchFamily="2" charset="2"/>
              <a:buNone/>
              <a:tabLst/>
              <a:defRPr/>
            </a:pPr>
            <a:r>
              <a:rPr kumimoji="0" lang="en-US" sz="1800" b="0" i="0" u="none" strike="noStrike" kern="1200" cap="none" spc="0" normalizeH="0" baseline="0" noProof="0" dirty="0">
                <a:ln>
                  <a:noFill/>
                </a:ln>
                <a:solidFill>
                  <a:srgbClr val="000000"/>
                </a:solidFill>
                <a:effectLst/>
                <a:uLnTx/>
                <a:uFillTx/>
                <a:latin typeface="Calibri" panose="020F0502020204030204" pitchFamily="34" charset="0"/>
                <a:ea typeface="+mn-ea"/>
                <a:cs typeface="Arial" pitchFamily="34" charset="0"/>
              </a:rPr>
              <a:t>It is permissible for state associations to approve an extension of the team box and to determine the individuals who may be in the extended area, provided such extension is the same for both teams.</a:t>
            </a:r>
          </a:p>
        </p:txBody>
      </p:sp>
    </p:spTree>
    <p:extLst>
      <p:ext uri="{BB962C8B-B14F-4D97-AF65-F5344CB8AC3E}">
        <p14:creationId xmlns:p14="http://schemas.microsoft.com/office/powerpoint/2010/main" val="50793842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F28AE4-9889-4329-8EF6-FD910F0873C3}"/>
              </a:ext>
            </a:extLst>
          </p:cNvPr>
          <p:cNvSpPr>
            <a:spLocks noGrp="1"/>
          </p:cNvSpPr>
          <p:nvPr>
            <p:ph type="title"/>
          </p:nvPr>
        </p:nvSpPr>
        <p:spPr/>
        <p:txBody>
          <a:bodyPr/>
          <a:lstStyle/>
          <a:p>
            <a:r>
              <a:rPr kumimoji="0" lang="en-US" sz="3800" b="1" i="0" u="none" strike="noStrike" kern="1200" cap="all" spc="0" normalizeH="0" baseline="0" noProof="0" dirty="0">
                <a:ln>
                  <a:noFill/>
                </a:ln>
                <a:solidFill>
                  <a:srgbClr val="00205B"/>
                </a:solidFill>
                <a:effectLst/>
                <a:uLnTx/>
                <a:uFillTx/>
                <a:latin typeface="Calibri"/>
                <a:ea typeface="+mj-ea"/>
                <a:cs typeface="+mj-cs"/>
              </a:rPr>
              <a:t>Game balls</a:t>
            </a:r>
            <a:br>
              <a:rPr kumimoji="0" lang="en-US" sz="3800" b="1" i="0" u="none" strike="noStrike" kern="1200" cap="all" spc="0" normalizeH="0" baseline="0" noProof="0" dirty="0">
                <a:ln>
                  <a:noFill/>
                </a:ln>
                <a:solidFill>
                  <a:srgbClr val="00205B"/>
                </a:solidFill>
                <a:effectLst/>
                <a:uLnTx/>
                <a:uFillTx/>
                <a:latin typeface="Calibri"/>
                <a:ea typeface="+mj-ea"/>
                <a:cs typeface="+mj-cs"/>
              </a:rPr>
            </a:br>
            <a:r>
              <a:rPr kumimoji="0" lang="en-US" sz="3800" b="1" i="0" u="none" strike="noStrike" kern="1200" cap="all" spc="0" normalizeH="0" baseline="0" noProof="0" dirty="0">
                <a:ln>
                  <a:noFill/>
                </a:ln>
                <a:solidFill>
                  <a:srgbClr val="00205B"/>
                </a:solidFill>
                <a:effectLst/>
                <a:uLnTx/>
                <a:uFillTx/>
                <a:latin typeface="Calibri"/>
                <a:ea typeface="+mj-ea"/>
                <a:cs typeface="+mj-cs"/>
              </a:rPr>
              <a:t>rule 1-3-3</a:t>
            </a:r>
            <a:endParaRPr lang="en-US" dirty="0"/>
          </a:p>
        </p:txBody>
      </p:sp>
      <p:sp>
        <p:nvSpPr>
          <p:cNvPr id="4" name="Footer Placeholder 3">
            <a:extLst>
              <a:ext uri="{FF2B5EF4-FFF2-40B4-BE49-F238E27FC236}">
                <a16:creationId xmlns:a16="http://schemas.microsoft.com/office/drawing/2014/main" id="{9C598029-193C-44D9-8F84-AAE597913052}"/>
              </a:ext>
            </a:extLst>
          </p:cNvPr>
          <p:cNvSpPr>
            <a:spLocks noGrp="1"/>
          </p:cNvSpPr>
          <p:nvPr>
            <p:ph type="ftr" sz="quarter" idx="1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srgbClr val="414B56"/>
                </a:solidFill>
                <a:effectLst/>
                <a:uLnTx/>
                <a:uFillTx/>
                <a:latin typeface="Calibri"/>
                <a:ea typeface="+mn-ea"/>
                <a:cs typeface="+mn-cs"/>
              </a:rPr>
              <a:t>www.nfhs.org</a:t>
            </a:r>
          </a:p>
        </p:txBody>
      </p:sp>
      <p:pic>
        <p:nvPicPr>
          <p:cNvPr id="5" name="Picture 4" descr="Graphical user interface, chart&#10;&#10;Description automatically generated">
            <a:extLst>
              <a:ext uri="{FF2B5EF4-FFF2-40B4-BE49-F238E27FC236}">
                <a16:creationId xmlns:a16="http://schemas.microsoft.com/office/drawing/2014/main" id="{BEF70E25-C8D0-C2A0-BCA1-F0CF8594224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506394" y="1980260"/>
            <a:ext cx="8211312" cy="3243072"/>
          </a:xfrm>
          <a:prstGeom prst="rect">
            <a:avLst/>
          </a:prstGeom>
        </p:spPr>
      </p:pic>
      <p:sp>
        <p:nvSpPr>
          <p:cNvPr id="6" name="TextBox 5">
            <a:extLst>
              <a:ext uri="{FF2B5EF4-FFF2-40B4-BE49-F238E27FC236}">
                <a16:creationId xmlns:a16="http://schemas.microsoft.com/office/drawing/2014/main" id="{CAA3F942-66D7-1EF8-FB3F-687AD3BE2E98}"/>
              </a:ext>
            </a:extLst>
          </p:cNvPr>
          <p:cNvSpPr txBox="1"/>
          <p:nvPr/>
        </p:nvSpPr>
        <p:spPr>
          <a:xfrm>
            <a:off x="1940985" y="5298869"/>
            <a:ext cx="9508893" cy="1200329"/>
          </a:xfrm>
          <a:prstGeom prst="rect">
            <a:avLst/>
          </a:prstGeom>
          <a:noFill/>
        </p:spPr>
        <p:txBody>
          <a:bodyPr wrap="square" rtlCol="0">
            <a:spAutoFit/>
          </a:bodyPr>
          <a:lstStyle/>
          <a:p>
            <a:pPr marL="0" marR="0" lvl="0" indent="0" algn="l" defTabSz="914400" rtl="0" eaLnBrk="1" fontAlgn="base" latinLnBrk="0" hangingPunct="1">
              <a:lnSpc>
                <a:spcPct val="100000"/>
              </a:lnSpc>
              <a:spcBef>
                <a:spcPct val="0"/>
              </a:spcBef>
              <a:spcAft>
                <a:spcPct val="0"/>
              </a:spcAft>
              <a:buClrTx/>
              <a:buSzTx/>
              <a:buFont typeface="Wingdings" pitchFamily="2" charset="2"/>
              <a:buNone/>
              <a:tabLst/>
              <a:defRPr/>
            </a:pPr>
            <a:r>
              <a:rPr kumimoji="0" lang="en-US" sz="1800" b="0" i="0" u="none" strike="noStrike" kern="1200" cap="none" spc="0" normalizeH="0" baseline="0" noProof="0" dirty="0">
                <a:ln>
                  <a:noFill/>
                </a:ln>
                <a:solidFill>
                  <a:srgbClr val="414B56"/>
                </a:solidFill>
                <a:effectLst/>
                <a:uLnTx/>
                <a:uFillTx/>
                <a:latin typeface="Calibri"/>
                <a:ea typeface="Times New Roman" panose="02020603050405020304" pitchFamily="18" charset="0"/>
                <a:cs typeface="Times New Roman" panose="02020603050405020304" pitchFamily="18" charset="0"/>
              </a:rPr>
              <a:t>Any game official may order the ball changed between downs. Unless the ball is ordered changed by the Referee or another game official, Team A scoring a touchdown with one ball (</a:t>
            </a:r>
            <a:r>
              <a:rPr kumimoji="0" lang="en-US" sz="1800" b="0" i="0" u="none" strike="noStrike" kern="1200" cap="none" spc="0" normalizeH="0" baseline="0" noProof="0" dirty="0" err="1">
                <a:ln>
                  <a:noFill/>
                </a:ln>
                <a:solidFill>
                  <a:srgbClr val="414B56"/>
                </a:solidFill>
                <a:effectLst/>
                <a:uLnTx/>
                <a:uFillTx/>
                <a:latin typeface="Calibri"/>
                <a:ea typeface="Times New Roman" panose="02020603050405020304" pitchFamily="18" charset="0"/>
                <a:cs typeface="Times New Roman" panose="02020603050405020304" pitchFamily="18" charset="0"/>
              </a:rPr>
              <a:t>MechaniGram</a:t>
            </a:r>
            <a:r>
              <a:rPr kumimoji="0" lang="en-US" sz="1800" b="0" i="0" u="none" strike="noStrike" kern="1200" cap="none" spc="0" normalizeH="0" baseline="0" noProof="0" dirty="0">
                <a:ln>
                  <a:noFill/>
                </a:ln>
                <a:solidFill>
                  <a:srgbClr val="414B56"/>
                </a:solidFill>
                <a:effectLst/>
                <a:uLnTx/>
                <a:uFillTx/>
                <a:latin typeface="Calibri"/>
                <a:ea typeface="Times New Roman" panose="02020603050405020304" pitchFamily="18" charset="0"/>
                <a:cs typeface="Times New Roman" panose="02020603050405020304" pitchFamily="18" charset="0"/>
              </a:rPr>
              <a:t> A) may not request a different ball for the try (</a:t>
            </a:r>
            <a:r>
              <a:rPr kumimoji="0" lang="en-US" sz="1800" b="0" i="0" u="none" strike="noStrike" kern="1200" cap="none" spc="0" normalizeH="0" baseline="0" noProof="0" dirty="0" err="1">
                <a:ln>
                  <a:noFill/>
                </a:ln>
                <a:solidFill>
                  <a:srgbClr val="414B56"/>
                </a:solidFill>
                <a:effectLst/>
                <a:uLnTx/>
                <a:uFillTx/>
                <a:latin typeface="Calibri"/>
                <a:ea typeface="Times New Roman" panose="02020603050405020304" pitchFamily="18" charset="0"/>
                <a:cs typeface="Times New Roman" panose="02020603050405020304" pitchFamily="18" charset="0"/>
              </a:rPr>
              <a:t>MechaniGram</a:t>
            </a:r>
            <a:r>
              <a:rPr kumimoji="0" lang="en-US" sz="1800" b="0" i="0" u="none" strike="noStrike" kern="1200" cap="none" spc="0" normalizeH="0" baseline="0" noProof="0" dirty="0">
                <a:ln>
                  <a:noFill/>
                </a:ln>
                <a:solidFill>
                  <a:srgbClr val="414B56"/>
                </a:solidFill>
                <a:effectLst/>
                <a:uLnTx/>
                <a:uFillTx/>
                <a:latin typeface="Calibri"/>
                <a:ea typeface="Times New Roman" panose="02020603050405020304" pitchFamily="18" charset="0"/>
                <a:cs typeface="Times New Roman" panose="02020603050405020304" pitchFamily="18" charset="0"/>
              </a:rPr>
              <a:t> B) but may use a different approved ball for the ensuing free kick (</a:t>
            </a:r>
            <a:r>
              <a:rPr kumimoji="0" lang="en-US" sz="1800" b="0" i="0" u="none" strike="noStrike" kern="1200" cap="none" spc="0" normalizeH="0" baseline="0" noProof="0" dirty="0" err="1">
                <a:ln>
                  <a:noFill/>
                </a:ln>
                <a:solidFill>
                  <a:srgbClr val="414B56"/>
                </a:solidFill>
                <a:effectLst/>
                <a:uLnTx/>
                <a:uFillTx/>
                <a:latin typeface="Calibri"/>
                <a:ea typeface="Times New Roman" panose="02020603050405020304" pitchFamily="18" charset="0"/>
                <a:cs typeface="Times New Roman" panose="02020603050405020304" pitchFamily="18" charset="0"/>
              </a:rPr>
              <a:t>PlayPic</a:t>
            </a:r>
            <a:r>
              <a:rPr kumimoji="0" lang="en-US" sz="1800" b="0" i="0" u="none" strike="noStrike" kern="1200" cap="none" spc="0" normalizeH="0" baseline="0" noProof="0" dirty="0">
                <a:ln>
                  <a:noFill/>
                </a:ln>
                <a:solidFill>
                  <a:srgbClr val="414B56"/>
                </a:solidFill>
                <a:effectLst/>
                <a:uLnTx/>
                <a:uFillTx/>
                <a:latin typeface="Calibri"/>
                <a:ea typeface="Times New Roman" panose="02020603050405020304" pitchFamily="18" charset="0"/>
                <a:cs typeface="Times New Roman" panose="02020603050405020304" pitchFamily="18" charset="0"/>
              </a:rPr>
              <a:t> C).</a:t>
            </a:r>
            <a:endParaRPr kumimoji="0" lang="en-US" sz="1800" b="0" i="0" u="none" strike="noStrike" kern="1200" cap="none" spc="0" normalizeH="0" baseline="0" noProof="0" dirty="0">
              <a:ln>
                <a:noFill/>
              </a:ln>
              <a:solidFill>
                <a:srgbClr val="414B56"/>
              </a:solidFill>
              <a:effectLst/>
              <a:uLnTx/>
              <a:uFillTx/>
              <a:latin typeface="Calibri"/>
              <a:ea typeface="+mn-ea"/>
              <a:cs typeface="+mn-cs"/>
            </a:endParaRPr>
          </a:p>
        </p:txBody>
      </p:sp>
    </p:spTree>
    <p:extLst>
      <p:ext uri="{BB962C8B-B14F-4D97-AF65-F5344CB8AC3E}">
        <p14:creationId xmlns:p14="http://schemas.microsoft.com/office/powerpoint/2010/main" val="105802479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F28AE4-9889-4329-8EF6-FD910F0873C3}"/>
              </a:ext>
            </a:extLst>
          </p:cNvPr>
          <p:cNvSpPr>
            <a:spLocks noGrp="1"/>
          </p:cNvSpPr>
          <p:nvPr>
            <p:ph type="title"/>
          </p:nvPr>
        </p:nvSpPr>
        <p:spPr/>
        <p:txBody>
          <a:bodyPr/>
          <a:lstStyle/>
          <a:p>
            <a:r>
              <a:rPr kumimoji="0" lang="en-US" sz="3800" b="1" i="0" u="none" strike="noStrike" kern="1200" cap="all" spc="0" normalizeH="0" baseline="0" noProof="0" dirty="0">
                <a:ln>
                  <a:noFill/>
                </a:ln>
                <a:solidFill>
                  <a:srgbClr val="00205B"/>
                </a:solidFill>
                <a:effectLst/>
                <a:uLnTx/>
                <a:uFillTx/>
                <a:latin typeface="Calibri"/>
                <a:ea typeface="+mj-ea"/>
                <a:cs typeface="+mj-cs"/>
              </a:rPr>
              <a:t>Jersey numbers </a:t>
            </a:r>
            <a:br>
              <a:rPr kumimoji="0" lang="en-US" sz="3800" b="1" i="0" u="none" strike="noStrike" kern="1200" cap="all" spc="0" normalizeH="0" baseline="0" noProof="0" dirty="0">
                <a:ln>
                  <a:noFill/>
                </a:ln>
                <a:solidFill>
                  <a:srgbClr val="00205B"/>
                </a:solidFill>
                <a:effectLst/>
                <a:uLnTx/>
                <a:uFillTx/>
                <a:latin typeface="Calibri"/>
                <a:ea typeface="+mj-ea"/>
                <a:cs typeface="+mj-cs"/>
              </a:rPr>
            </a:br>
            <a:r>
              <a:rPr kumimoji="0" lang="en-US" sz="3800" b="1" i="0" u="none" strike="noStrike" kern="1200" cap="all" spc="0" normalizeH="0" baseline="0" noProof="0" dirty="0">
                <a:ln>
                  <a:noFill/>
                </a:ln>
                <a:solidFill>
                  <a:srgbClr val="00205B"/>
                </a:solidFill>
                <a:effectLst/>
                <a:uLnTx/>
                <a:uFillTx/>
                <a:latin typeface="Calibri"/>
                <a:ea typeface="+mj-ea"/>
                <a:cs typeface="+mj-cs"/>
              </a:rPr>
              <a:t>rule 1-4-3, FIGURE 1-4-2, Rule 1-5-1</a:t>
            </a:r>
            <a:r>
              <a:rPr kumimoji="0" lang="en-US" sz="3800" b="1" i="0" u="none" strike="noStrike" kern="1200" cap="small" spc="0" normalizeH="0" baseline="0" noProof="0" dirty="0">
                <a:ln>
                  <a:noFill/>
                </a:ln>
                <a:solidFill>
                  <a:srgbClr val="00205B"/>
                </a:solidFill>
                <a:effectLst/>
                <a:uLnTx/>
                <a:uFillTx/>
                <a:latin typeface="Calibri"/>
                <a:ea typeface="+mj-ea"/>
                <a:cs typeface="+mj-cs"/>
              </a:rPr>
              <a:t>c</a:t>
            </a:r>
            <a:r>
              <a:rPr kumimoji="0" lang="en-US" sz="3800" b="1" i="0" u="none" strike="noStrike" kern="1200" cap="all" spc="0" normalizeH="0" baseline="0" noProof="0" dirty="0">
                <a:ln>
                  <a:noFill/>
                </a:ln>
                <a:solidFill>
                  <a:srgbClr val="00205B"/>
                </a:solidFill>
                <a:effectLst/>
                <a:uLnTx/>
                <a:uFillTx/>
                <a:latin typeface="Calibri"/>
                <a:ea typeface="+mj-ea"/>
                <a:cs typeface="+mj-cs"/>
              </a:rPr>
              <a:t>(1),         rule 7-2-5</a:t>
            </a:r>
            <a:r>
              <a:rPr kumimoji="0" lang="en-US" sz="3800" b="1" i="0" u="none" strike="noStrike" kern="1200" cap="none" spc="0" normalizeH="0" baseline="0" noProof="0" dirty="0">
                <a:ln>
                  <a:noFill/>
                </a:ln>
                <a:solidFill>
                  <a:srgbClr val="00205B"/>
                </a:solidFill>
                <a:effectLst/>
                <a:uLnTx/>
                <a:uFillTx/>
                <a:latin typeface="Calibri"/>
                <a:ea typeface="+mj-ea"/>
                <a:cs typeface="+mj-cs"/>
              </a:rPr>
              <a:t>b EXCEPTIONS, RULE 7-5-6a</a:t>
            </a:r>
            <a:endParaRPr lang="en-US" dirty="0"/>
          </a:p>
        </p:txBody>
      </p:sp>
      <p:sp>
        <p:nvSpPr>
          <p:cNvPr id="4" name="Footer Placeholder 3">
            <a:extLst>
              <a:ext uri="{FF2B5EF4-FFF2-40B4-BE49-F238E27FC236}">
                <a16:creationId xmlns:a16="http://schemas.microsoft.com/office/drawing/2014/main" id="{9C598029-193C-44D9-8F84-AAE597913052}"/>
              </a:ext>
            </a:extLst>
          </p:cNvPr>
          <p:cNvSpPr>
            <a:spLocks noGrp="1"/>
          </p:cNvSpPr>
          <p:nvPr>
            <p:ph type="ftr" sz="quarter" idx="1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srgbClr val="414B56"/>
                </a:solidFill>
                <a:effectLst/>
                <a:uLnTx/>
                <a:uFillTx/>
                <a:latin typeface="Calibri"/>
                <a:ea typeface="+mn-ea"/>
                <a:cs typeface="+mn-cs"/>
              </a:rPr>
              <a:t>www.nfhs.org</a:t>
            </a:r>
          </a:p>
        </p:txBody>
      </p:sp>
      <p:pic>
        <p:nvPicPr>
          <p:cNvPr id="5" name="Picture 4" descr="A picture containing diagram&#10;&#10;Description automatically generated">
            <a:extLst>
              <a:ext uri="{FF2B5EF4-FFF2-40B4-BE49-F238E27FC236}">
                <a16:creationId xmlns:a16="http://schemas.microsoft.com/office/drawing/2014/main" id="{F1B28029-784B-1A1A-8965-83B97245516E}"/>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419330" y="2059273"/>
            <a:ext cx="7778451" cy="4381660"/>
          </a:xfrm>
          <a:prstGeom prst="rect">
            <a:avLst/>
          </a:prstGeom>
        </p:spPr>
      </p:pic>
      <p:sp>
        <p:nvSpPr>
          <p:cNvPr id="6" name="TextBox 5">
            <a:extLst>
              <a:ext uri="{FF2B5EF4-FFF2-40B4-BE49-F238E27FC236}">
                <a16:creationId xmlns:a16="http://schemas.microsoft.com/office/drawing/2014/main" id="{932F2981-386C-B5C9-9166-29CB17ED7D25}"/>
              </a:ext>
            </a:extLst>
          </p:cNvPr>
          <p:cNvSpPr txBox="1"/>
          <p:nvPr/>
        </p:nvSpPr>
        <p:spPr>
          <a:xfrm>
            <a:off x="9481930" y="2782957"/>
            <a:ext cx="2485703" cy="1754326"/>
          </a:xfrm>
          <a:prstGeom prst="rect">
            <a:avLst/>
          </a:prstGeom>
          <a:noFill/>
        </p:spPr>
        <p:txBody>
          <a:bodyPr wrap="square" rtlCol="0">
            <a:spAutoFit/>
          </a:bodyPr>
          <a:lstStyle/>
          <a:p>
            <a:pPr marL="0" marR="0" lvl="0" indent="0" algn="l" defTabSz="914400" rtl="0" eaLnBrk="1" fontAlgn="base" latinLnBrk="0" hangingPunct="1">
              <a:lnSpc>
                <a:spcPct val="100000"/>
              </a:lnSpc>
              <a:spcBef>
                <a:spcPct val="0"/>
              </a:spcBef>
              <a:spcAft>
                <a:spcPct val="0"/>
              </a:spcAft>
              <a:buClrTx/>
              <a:buSzTx/>
              <a:buFont typeface="Wingdings" pitchFamily="2" charset="2"/>
              <a:buNone/>
              <a:tabLst/>
              <a:defRPr/>
            </a:pPr>
            <a:r>
              <a:rPr kumimoji="0" lang="en-US" sz="1800" b="0" i="0" u="none" strike="noStrike" kern="1200" cap="none" spc="0" normalizeH="0" baseline="0" noProof="0" dirty="0">
                <a:ln>
                  <a:noFill/>
                </a:ln>
                <a:solidFill>
                  <a:srgbClr val="414B56"/>
                </a:solidFill>
                <a:effectLst/>
                <a:uLnTx/>
                <a:uFillTx/>
                <a:latin typeface="Calibri"/>
                <a:ea typeface="+mn-ea"/>
                <a:cs typeface="+mn-cs"/>
              </a:rPr>
              <a:t>Each player shall be numbered 0 though 99 inclusive. Any number preceded by the digit zero such as “00” is illegal. </a:t>
            </a:r>
          </a:p>
        </p:txBody>
      </p:sp>
    </p:spTree>
    <p:extLst>
      <p:ext uri="{BB962C8B-B14F-4D97-AF65-F5344CB8AC3E}">
        <p14:creationId xmlns:p14="http://schemas.microsoft.com/office/powerpoint/2010/main" val="132823910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F28AE4-9889-4329-8EF6-FD910F0873C3}"/>
              </a:ext>
            </a:extLst>
          </p:cNvPr>
          <p:cNvSpPr>
            <a:spLocks noGrp="1"/>
          </p:cNvSpPr>
          <p:nvPr>
            <p:ph type="title"/>
          </p:nvPr>
        </p:nvSpPr>
        <p:spPr/>
        <p:txBody>
          <a:bodyPr/>
          <a:lstStyle/>
          <a:p>
            <a:r>
              <a:rPr kumimoji="0" lang="en-US" sz="3600" b="1" i="0" u="none" strike="noStrike" kern="1200" cap="all" spc="0" normalizeH="0" baseline="0" noProof="0" dirty="0">
                <a:ln>
                  <a:noFill/>
                </a:ln>
                <a:solidFill>
                  <a:srgbClr val="00205B"/>
                </a:solidFill>
                <a:effectLst/>
                <a:uLnTx/>
                <a:uFillTx/>
                <a:latin typeface="Calibri"/>
                <a:ea typeface="+mj-ea"/>
                <a:cs typeface="+mj-cs"/>
              </a:rPr>
              <a:t>CHOP BLOCK</a:t>
            </a:r>
            <a:br>
              <a:rPr kumimoji="0" lang="en-US" sz="3600" b="1" i="0" u="none" strike="noStrike" kern="1200" cap="all" spc="0" normalizeH="0" baseline="0" noProof="0" dirty="0">
                <a:ln>
                  <a:noFill/>
                </a:ln>
                <a:solidFill>
                  <a:srgbClr val="00205B"/>
                </a:solidFill>
                <a:effectLst/>
                <a:uLnTx/>
                <a:uFillTx/>
                <a:latin typeface="Calibri"/>
                <a:ea typeface="+mj-ea"/>
                <a:cs typeface="+mj-cs"/>
              </a:rPr>
            </a:br>
            <a:r>
              <a:rPr kumimoji="0" lang="en-US" sz="3600" b="1" i="0" u="none" strike="noStrike" kern="1200" cap="all" spc="0" normalizeH="0" baseline="0" noProof="0" dirty="0">
                <a:ln>
                  <a:noFill/>
                </a:ln>
                <a:solidFill>
                  <a:srgbClr val="00205B"/>
                </a:solidFill>
                <a:effectLst/>
                <a:uLnTx/>
                <a:uFillTx/>
                <a:latin typeface="Calibri"/>
                <a:ea typeface="+mj-ea"/>
                <a:cs typeface="+mj-cs"/>
              </a:rPr>
              <a:t>RULE 2-3-8</a:t>
            </a:r>
            <a:endParaRPr lang="en-US" dirty="0"/>
          </a:p>
        </p:txBody>
      </p:sp>
      <p:sp>
        <p:nvSpPr>
          <p:cNvPr id="4" name="Footer Placeholder 3">
            <a:extLst>
              <a:ext uri="{FF2B5EF4-FFF2-40B4-BE49-F238E27FC236}">
                <a16:creationId xmlns:a16="http://schemas.microsoft.com/office/drawing/2014/main" id="{9C598029-193C-44D9-8F84-AAE597913052}"/>
              </a:ext>
            </a:extLst>
          </p:cNvPr>
          <p:cNvSpPr>
            <a:spLocks noGrp="1"/>
          </p:cNvSpPr>
          <p:nvPr>
            <p:ph type="ftr" sz="quarter" idx="1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srgbClr val="414B56"/>
                </a:solidFill>
                <a:effectLst/>
                <a:uLnTx/>
                <a:uFillTx/>
                <a:latin typeface="Calibri"/>
                <a:ea typeface="+mn-ea"/>
                <a:cs typeface="+mn-cs"/>
              </a:rPr>
              <a:t>www.nfhs.org</a:t>
            </a:r>
          </a:p>
        </p:txBody>
      </p:sp>
      <p:pic>
        <p:nvPicPr>
          <p:cNvPr id="5" name="Picture 4" descr="A picture containing text, book&#10;&#10;Description automatically generated">
            <a:extLst>
              <a:ext uri="{FF2B5EF4-FFF2-40B4-BE49-F238E27FC236}">
                <a16:creationId xmlns:a16="http://schemas.microsoft.com/office/drawing/2014/main" id="{E447FF6E-D66E-B0C2-3630-F65CF886E385}"/>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508185" y="1979286"/>
            <a:ext cx="3587815" cy="4445948"/>
          </a:xfrm>
          <a:prstGeom prst="rect">
            <a:avLst/>
          </a:prstGeom>
        </p:spPr>
      </p:pic>
      <p:sp>
        <p:nvSpPr>
          <p:cNvPr id="6" name="TextBox 5">
            <a:extLst>
              <a:ext uri="{FF2B5EF4-FFF2-40B4-BE49-F238E27FC236}">
                <a16:creationId xmlns:a16="http://schemas.microsoft.com/office/drawing/2014/main" id="{D5B5FD7E-A92E-F2C9-D871-8B8588257EDF}"/>
              </a:ext>
            </a:extLst>
          </p:cNvPr>
          <p:cNvSpPr txBox="1"/>
          <p:nvPr/>
        </p:nvSpPr>
        <p:spPr>
          <a:xfrm>
            <a:off x="6698975" y="2755710"/>
            <a:ext cx="4890052" cy="2893100"/>
          </a:xfrm>
          <a:prstGeom prst="rect">
            <a:avLst/>
          </a:prstGeom>
          <a:noFill/>
        </p:spPr>
        <p:txBody>
          <a:bodyPr wrap="square" rtlCol="0">
            <a:spAutoFit/>
          </a:bodyPr>
          <a:lstStyle/>
          <a:p>
            <a:pPr marL="0" marR="0" lvl="0" indent="0" algn="l" defTabSz="914400" rtl="0" eaLnBrk="1" fontAlgn="base" latinLnBrk="0" hangingPunct="1">
              <a:lnSpc>
                <a:spcPct val="100000"/>
              </a:lnSpc>
              <a:spcBef>
                <a:spcPct val="0"/>
              </a:spcBef>
              <a:spcAft>
                <a:spcPct val="0"/>
              </a:spcAft>
              <a:buClrTx/>
              <a:buSzTx/>
              <a:buFont typeface="Wingdings" pitchFamily="2" charset="2"/>
              <a:buNone/>
              <a:tabLst/>
              <a:defRPr/>
            </a:pPr>
            <a:r>
              <a:rPr kumimoji="0" lang="en-US" sz="2600" b="0" i="0" u="none" strike="noStrike" kern="1200" cap="none" spc="0" normalizeH="0" baseline="0" noProof="0" dirty="0">
                <a:ln>
                  <a:noFill/>
                </a:ln>
                <a:solidFill>
                  <a:srgbClr val="414B56"/>
                </a:solidFill>
                <a:effectLst/>
                <a:uLnTx/>
                <a:uFillTx/>
                <a:latin typeface="Calibri"/>
                <a:ea typeface="+mn-ea"/>
                <a:cs typeface="Arial" pitchFamily="34" charset="0"/>
              </a:rPr>
              <a:t>A chop block is combination block by two or more teammates against an opponent other than the runner, with or without delay, where one of the blocks is below the waist and one of the blocks is above the waist. </a:t>
            </a:r>
          </a:p>
        </p:txBody>
      </p:sp>
    </p:spTree>
    <p:extLst>
      <p:ext uri="{BB962C8B-B14F-4D97-AF65-F5344CB8AC3E}">
        <p14:creationId xmlns:p14="http://schemas.microsoft.com/office/powerpoint/2010/main" val="216816076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F28AE4-9889-4329-8EF6-FD910F0873C3}"/>
              </a:ext>
            </a:extLst>
          </p:cNvPr>
          <p:cNvSpPr>
            <a:spLocks noGrp="1"/>
          </p:cNvSpPr>
          <p:nvPr>
            <p:ph type="title"/>
          </p:nvPr>
        </p:nvSpPr>
        <p:spPr/>
        <p:txBody>
          <a:bodyPr/>
          <a:lstStyle/>
          <a:p>
            <a:r>
              <a:rPr kumimoji="0" lang="en-US" sz="3800" b="1" i="0" u="none" strike="noStrike" kern="1200" cap="all" spc="0" normalizeH="0" baseline="0" noProof="0" dirty="0">
                <a:ln>
                  <a:noFill/>
                </a:ln>
                <a:solidFill>
                  <a:srgbClr val="00205B"/>
                </a:solidFill>
                <a:effectLst/>
                <a:uLnTx/>
                <a:uFillTx/>
                <a:latin typeface="Calibri"/>
                <a:ea typeface="+mj-ea"/>
                <a:cs typeface="+mj-cs"/>
              </a:rPr>
              <a:t>Game clock option  </a:t>
            </a:r>
            <a:br>
              <a:rPr kumimoji="0" lang="en-US" sz="3800" b="1" i="0" u="none" strike="noStrike" kern="1200" cap="all" spc="0" normalizeH="0" baseline="0" noProof="0" dirty="0">
                <a:ln>
                  <a:noFill/>
                </a:ln>
                <a:solidFill>
                  <a:srgbClr val="00205B"/>
                </a:solidFill>
                <a:effectLst/>
                <a:uLnTx/>
                <a:uFillTx/>
                <a:latin typeface="Calibri"/>
                <a:ea typeface="+mj-ea"/>
                <a:cs typeface="+mj-cs"/>
              </a:rPr>
            </a:br>
            <a:r>
              <a:rPr kumimoji="0" lang="en-US" sz="3800" b="1" i="0" u="none" strike="noStrike" kern="1200" cap="all" spc="0" normalizeH="0" baseline="0" noProof="0" dirty="0">
                <a:ln>
                  <a:noFill/>
                </a:ln>
                <a:solidFill>
                  <a:srgbClr val="00205B"/>
                </a:solidFill>
                <a:effectLst/>
                <a:uLnTx/>
                <a:uFillTx/>
                <a:latin typeface="Calibri"/>
                <a:ea typeface="+mj-ea"/>
                <a:cs typeface="+mj-cs"/>
              </a:rPr>
              <a:t>RULE 3-4-7</a:t>
            </a:r>
            <a:endParaRPr lang="en-US" dirty="0"/>
          </a:p>
        </p:txBody>
      </p:sp>
      <p:sp>
        <p:nvSpPr>
          <p:cNvPr id="4" name="Footer Placeholder 3">
            <a:extLst>
              <a:ext uri="{FF2B5EF4-FFF2-40B4-BE49-F238E27FC236}">
                <a16:creationId xmlns:a16="http://schemas.microsoft.com/office/drawing/2014/main" id="{9C598029-193C-44D9-8F84-AAE597913052}"/>
              </a:ext>
            </a:extLst>
          </p:cNvPr>
          <p:cNvSpPr>
            <a:spLocks noGrp="1"/>
          </p:cNvSpPr>
          <p:nvPr>
            <p:ph type="ftr" sz="quarter" idx="1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srgbClr val="414B56"/>
                </a:solidFill>
                <a:effectLst/>
                <a:uLnTx/>
                <a:uFillTx/>
                <a:latin typeface="Calibri"/>
                <a:ea typeface="+mn-ea"/>
                <a:cs typeface="+mn-cs"/>
              </a:rPr>
              <a:t>www.nfhs.org</a:t>
            </a:r>
          </a:p>
        </p:txBody>
      </p:sp>
      <p:pic>
        <p:nvPicPr>
          <p:cNvPr id="5" name="Picture 4" descr="A picture containing text&#10;&#10;Description automatically generated">
            <a:extLst>
              <a:ext uri="{FF2B5EF4-FFF2-40B4-BE49-F238E27FC236}">
                <a16:creationId xmlns:a16="http://schemas.microsoft.com/office/drawing/2014/main" id="{9F2D9ECC-B167-5528-1020-A77878E5BD1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381792" y="2036464"/>
            <a:ext cx="10599565" cy="2709992"/>
          </a:xfrm>
          <a:prstGeom prst="rect">
            <a:avLst/>
          </a:prstGeom>
        </p:spPr>
      </p:pic>
      <p:sp>
        <p:nvSpPr>
          <p:cNvPr id="6" name="TextBox 5">
            <a:extLst>
              <a:ext uri="{FF2B5EF4-FFF2-40B4-BE49-F238E27FC236}">
                <a16:creationId xmlns:a16="http://schemas.microsoft.com/office/drawing/2014/main" id="{9B52BDF4-DCCF-52B0-6D8B-7D539AF36E13}"/>
              </a:ext>
            </a:extLst>
          </p:cNvPr>
          <p:cNvSpPr txBox="1"/>
          <p:nvPr/>
        </p:nvSpPr>
        <p:spPr>
          <a:xfrm>
            <a:off x="1368071" y="4913399"/>
            <a:ext cx="10599564" cy="923330"/>
          </a:xfrm>
          <a:prstGeom prst="rect">
            <a:avLst/>
          </a:prstGeom>
          <a:noFill/>
        </p:spPr>
        <p:txBody>
          <a:bodyPr wrap="squar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800" b="0" i="0" u="none" strike="noStrike" kern="1200" cap="none" spc="0" normalizeH="0" baseline="0" noProof="0" dirty="0">
                <a:ln>
                  <a:noFill/>
                </a:ln>
                <a:solidFill>
                  <a:srgbClr val="414B56"/>
                </a:solidFill>
                <a:effectLst/>
                <a:uLnTx/>
                <a:uFillTx/>
                <a:latin typeface="Calibri"/>
                <a:ea typeface="+mn-ea"/>
                <a:cs typeface="Arial" pitchFamily="34" charset="0"/>
              </a:rPr>
              <a:t>When a foul is committed with less than two minutes remaining in either half, the offended team has the option to start the game clock on the snap. In </a:t>
            </a:r>
            <a:r>
              <a:rPr kumimoji="0" lang="en-US" sz="1800" b="0" i="0" u="none" strike="noStrike" kern="1200" cap="none" spc="0" normalizeH="0" baseline="0" noProof="0" dirty="0" err="1">
                <a:ln>
                  <a:noFill/>
                </a:ln>
                <a:solidFill>
                  <a:srgbClr val="414B56"/>
                </a:solidFill>
                <a:effectLst/>
                <a:uLnTx/>
                <a:uFillTx/>
                <a:latin typeface="Calibri"/>
                <a:ea typeface="+mn-ea"/>
                <a:cs typeface="Arial" pitchFamily="34" charset="0"/>
              </a:rPr>
              <a:t>MechaniGram</a:t>
            </a:r>
            <a:r>
              <a:rPr kumimoji="0" lang="en-US" sz="1800" b="0" i="0" u="none" strike="noStrike" kern="1200" cap="none" spc="0" normalizeH="0" baseline="0" noProof="0" dirty="0">
                <a:ln>
                  <a:noFill/>
                </a:ln>
                <a:solidFill>
                  <a:srgbClr val="414B56"/>
                </a:solidFill>
                <a:effectLst/>
                <a:uLnTx/>
                <a:uFillTx/>
                <a:latin typeface="Calibri"/>
                <a:ea typeface="+mn-ea"/>
                <a:cs typeface="Arial" pitchFamily="34" charset="0"/>
              </a:rPr>
              <a:t> A, Team B trails when Team A fouls. Team B’s coach is consulted (</a:t>
            </a:r>
            <a:r>
              <a:rPr kumimoji="0" lang="en-US" sz="1800" b="0" i="0" u="none" strike="noStrike" kern="1200" cap="none" spc="0" normalizeH="0" baseline="0" noProof="0" dirty="0" err="1">
                <a:ln>
                  <a:noFill/>
                </a:ln>
                <a:solidFill>
                  <a:srgbClr val="414B56"/>
                </a:solidFill>
                <a:effectLst/>
                <a:uLnTx/>
                <a:uFillTx/>
                <a:latin typeface="Calibri"/>
                <a:ea typeface="+mn-ea"/>
                <a:cs typeface="Arial" pitchFamily="34" charset="0"/>
              </a:rPr>
              <a:t>PlayPic</a:t>
            </a:r>
            <a:r>
              <a:rPr kumimoji="0" lang="en-US" sz="1800" b="0" i="0" u="none" strike="noStrike" kern="1200" cap="none" spc="0" normalizeH="0" baseline="0" noProof="0" dirty="0">
                <a:ln>
                  <a:noFill/>
                </a:ln>
                <a:solidFill>
                  <a:srgbClr val="414B56"/>
                </a:solidFill>
                <a:effectLst/>
                <a:uLnTx/>
                <a:uFillTx/>
                <a:latin typeface="Calibri"/>
                <a:ea typeface="+mn-ea"/>
                <a:cs typeface="Arial" pitchFamily="34" charset="0"/>
              </a:rPr>
              <a:t> B), choosing to decline the penalty and have the clock started on the snap (</a:t>
            </a:r>
            <a:r>
              <a:rPr kumimoji="0" lang="en-US" sz="1800" b="0" i="0" u="none" strike="noStrike" kern="1200" cap="none" spc="0" normalizeH="0" baseline="0" noProof="0" dirty="0" err="1">
                <a:ln>
                  <a:noFill/>
                </a:ln>
                <a:solidFill>
                  <a:srgbClr val="414B56"/>
                </a:solidFill>
                <a:effectLst/>
                <a:uLnTx/>
                <a:uFillTx/>
                <a:latin typeface="Calibri"/>
                <a:ea typeface="+mn-ea"/>
                <a:cs typeface="Arial" pitchFamily="34" charset="0"/>
              </a:rPr>
              <a:t>PlayPic</a:t>
            </a:r>
            <a:r>
              <a:rPr kumimoji="0" lang="en-US" sz="1800" b="0" i="0" u="none" strike="noStrike" kern="1200" cap="none" spc="0" normalizeH="0" baseline="0" noProof="0" dirty="0">
                <a:ln>
                  <a:noFill/>
                </a:ln>
                <a:solidFill>
                  <a:srgbClr val="414B56"/>
                </a:solidFill>
                <a:effectLst/>
                <a:uLnTx/>
                <a:uFillTx/>
                <a:latin typeface="Calibri"/>
                <a:ea typeface="+mn-ea"/>
                <a:cs typeface="Arial" pitchFamily="34" charset="0"/>
              </a:rPr>
              <a:t> C).   </a:t>
            </a:r>
          </a:p>
        </p:txBody>
      </p:sp>
    </p:spTree>
    <p:extLst>
      <p:ext uri="{BB962C8B-B14F-4D97-AF65-F5344CB8AC3E}">
        <p14:creationId xmlns:p14="http://schemas.microsoft.com/office/powerpoint/2010/main" val="297055087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F28AE4-9889-4329-8EF6-FD910F0873C3}"/>
              </a:ext>
            </a:extLst>
          </p:cNvPr>
          <p:cNvSpPr>
            <a:spLocks noGrp="1"/>
          </p:cNvSpPr>
          <p:nvPr>
            <p:ph type="title"/>
          </p:nvPr>
        </p:nvSpPr>
        <p:spPr/>
        <p:txBody>
          <a:bodyPr/>
          <a:lstStyle/>
          <a:p>
            <a:r>
              <a:rPr kumimoji="0" lang="en-US" sz="3800" b="1" i="0" u="none" strike="noStrike" kern="1200" cap="all" spc="0" normalizeH="0" baseline="0" noProof="0" dirty="0">
                <a:ln>
                  <a:noFill/>
                </a:ln>
                <a:solidFill>
                  <a:srgbClr val="00205B"/>
                </a:solidFill>
                <a:effectLst/>
                <a:uLnTx/>
                <a:uFillTx/>
                <a:latin typeface="Calibri"/>
                <a:ea typeface="+mj-ea"/>
                <a:cs typeface="+mj-cs"/>
              </a:rPr>
              <a:t>PLAY CLOCK</a:t>
            </a:r>
            <a:br>
              <a:rPr kumimoji="0" lang="en-US" sz="3800" b="1" i="0" u="none" strike="noStrike" kern="1200" cap="all" spc="0" normalizeH="0" baseline="0" noProof="0" dirty="0">
                <a:ln>
                  <a:noFill/>
                </a:ln>
                <a:solidFill>
                  <a:srgbClr val="00205B"/>
                </a:solidFill>
                <a:effectLst/>
                <a:uLnTx/>
                <a:uFillTx/>
                <a:latin typeface="Calibri"/>
                <a:ea typeface="+mj-ea"/>
                <a:cs typeface="+mj-cs"/>
              </a:rPr>
            </a:br>
            <a:r>
              <a:rPr kumimoji="0" lang="en-US" sz="3800" b="1" i="0" u="none" strike="noStrike" kern="1200" cap="all" spc="0" normalizeH="0" baseline="0" noProof="0" dirty="0">
                <a:ln>
                  <a:noFill/>
                </a:ln>
                <a:solidFill>
                  <a:srgbClr val="00205B"/>
                </a:solidFill>
                <a:effectLst/>
                <a:uLnTx/>
                <a:uFillTx/>
                <a:latin typeface="Calibri"/>
                <a:ea typeface="+mj-ea"/>
                <a:cs typeface="+mj-cs"/>
              </a:rPr>
              <a:t>RULE 3-6-1</a:t>
            </a:r>
            <a:r>
              <a:rPr kumimoji="0" lang="en-US" sz="3800" b="1" i="0" u="none" strike="noStrike" kern="1200" cap="none" spc="0" normalizeH="0" baseline="0" noProof="0" dirty="0">
                <a:ln>
                  <a:noFill/>
                </a:ln>
                <a:solidFill>
                  <a:srgbClr val="00205B"/>
                </a:solidFill>
                <a:effectLst/>
                <a:uLnTx/>
                <a:uFillTx/>
                <a:latin typeface="Calibri"/>
                <a:ea typeface="+mj-ea"/>
                <a:cs typeface="+mj-cs"/>
              </a:rPr>
              <a:t>a</a:t>
            </a:r>
            <a:r>
              <a:rPr kumimoji="0" lang="en-US" sz="3800" b="1" i="0" u="none" strike="noStrike" kern="1200" cap="all" spc="0" normalizeH="0" baseline="0" noProof="0" dirty="0">
                <a:ln>
                  <a:noFill/>
                </a:ln>
                <a:solidFill>
                  <a:srgbClr val="00205B"/>
                </a:solidFill>
                <a:effectLst/>
                <a:uLnTx/>
                <a:uFillTx/>
                <a:latin typeface="Calibri"/>
                <a:ea typeface="+mj-ea"/>
                <a:cs typeface="+mj-cs"/>
              </a:rPr>
              <a:t>(1)</a:t>
            </a:r>
            <a:r>
              <a:rPr kumimoji="0" lang="en-US" sz="3800" b="1" i="0" u="none" strike="noStrike" kern="1200" cap="none" spc="0" normalizeH="0" baseline="0" noProof="0" dirty="0">
                <a:ln>
                  <a:noFill/>
                </a:ln>
                <a:solidFill>
                  <a:srgbClr val="00205B"/>
                </a:solidFill>
                <a:effectLst/>
                <a:uLnTx/>
                <a:uFillTx/>
                <a:latin typeface="Calibri"/>
                <a:ea typeface="+mj-ea"/>
                <a:cs typeface="+mj-cs"/>
              </a:rPr>
              <a:t>e</a:t>
            </a:r>
            <a:r>
              <a:rPr kumimoji="0" lang="en-US" sz="3800" b="1" i="0" u="none" strike="noStrike" kern="1200" cap="all" spc="0" normalizeH="0" baseline="0" noProof="0" dirty="0">
                <a:ln>
                  <a:noFill/>
                </a:ln>
                <a:solidFill>
                  <a:srgbClr val="00205B"/>
                </a:solidFill>
                <a:effectLst/>
                <a:uLnTx/>
                <a:uFillTx/>
                <a:latin typeface="Calibri"/>
                <a:ea typeface="+mj-ea"/>
                <a:cs typeface="+mj-cs"/>
              </a:rPr>
              <a:t> EXCEPTION 2. (NEW)</a:t>
            </a:r>
            <a:endParaRPr lang="en-US" dirty="0"/>
          </a:p>
        </p:txBody>
      </p:sp>
      <p:sp>
        <p:nvSpPr>
          <p:cNvPr id="4" name="Footer Placeholder 3">
            <a:extLst>
              <a:ext uri="{FF2B5EF4-FFF2-40B4-BE49-F238E27FC236}">
                <a16:creationId xmlns:a16="http://schemas.microsoft.com/office/drawing/2014/main" id="{9C598029-193C-44D9-8F84-AAE597913052}"/>
              </a:ext>
            </a:extLst>
          </p:cNvPr>
          <p:cNvSpPr>
            <a:spLocks noGrp="1"/>
          </p:cNvSpPr>
          <p:nvPr>
            <p:ph type="ftr" sz="quarter" idx="1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srgbClr val="414B56"/>
                </a:solidFill>
                <a:effectLst/>
                <a:uLnTx/>
                <a:uFillTx/>
                <a:latin typeface="Calibri"/>
                <a:ea typeface="+mn-ea"/>
                <a:cs typeface="+mn-cs"/>
              </a:rPr>
              <a:t>www.nfhs.org</a:t>
            </a:r>
          </a:p>
        </p:txBody>
      </p:sp>
      <p:pic>
        <p:nvPicPr>
          <p:cNvPr id="5" name="Picture 4" descr="Graphical user interface&#10;&#10;Description automatically generated">
            <a:extLst>
              <a:ext uri="{FF2B5EF4-FFF2-40B4-BE49-F238E27FC236}">
                <a16:creationId xmlns:a16="http://schemas.microsoft.com/office/drawing/2014/main" id="{245F02DE-FDF9-DBEB-DD53-BCB478F292C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440960" y="2160793"/>
            <a:ext cx="8033008" cy="3885588"/>
          </a:xfrm>
          <a:prstGeom prst="rect">
            <a:avLst/>
          </a:prstGeom>
        </p:spPr>
      </p:pic>
      <p:sp>
        <p:nvSpPr>
          <p:cNvPr id="6" name="TextBox 5">
            <a:extLst>
              <a:ext uri="{FF2B5EF4-FFF2-40B4-BE49-F238E27FC236}">
                <a16:creationId xmlns:a16="http://schemas.microsoft.com/office/drawing/2014/main" id="{F25B1F9E-1B60-807F-6FFB-99AC7E9B44E3}"/>
              </a:ext>
            </a:extLst>
          </p:cNvPr>
          <p:cNvSpPr txBox="1"/>
          <p:nvPr/>
        </p:nvSpPr>
        <p:spPr>
          <a:xfrm>
            <a:off x="9617533" y="2682361"/>
            <a:ext cx="2514833" cy="3327592"/>
          </a:xfrm>
          <a:prstGeom prst="rect">
            <a:avLst/>
          </a:prstGeom>
          <a:noFill/>
        </p:spPr>
        <p:txBody>
          <a:bodyPr wrap="square" rtlCol="0">
            <a:spAutoFit/>
          </a:bodyPr>
          <a:lstStyle/>
          <a:p>
            <a:pPr marL="0" marR="0" lvl="0" indent="0" algn="l" defTabSz="914400" rtl="0" eaLnBrk="1" fontAlgn="base" latinLnBrk="0" hangingPunct="1">
              <a:lnSpc>
                <a:spcPct val="100000"/>
              </a:lnSpc>
              <a:spcBef>
                <a:spcPct val="0"/>
              </a:spcBef>
              <a:spcAft>
                <a:spcPct val="0"/>
              </a:spcAft>
              <a:buClrTx/>
              <a:buSzTx/>
              <a:buFont typeface="Wingdings" pitchFamily="2" charset="2"/>
              <a:buNone/>
              <a:tabLst/>
              <a:defRPr/>
            </a:pPr>
            <a:r>
              <a:rPr kumimoji="0" lang="en-US" sz="2600" b="0" i="0" u="none" strike="noStrike" kern="1200" cap="none" spc="0" normalizeH="0" baseline="0" noProof="0">
                <a:ln>
                  <a:noFill/>
                </a:ln>
                <a:solidFill>
                  <a:srgbClr val="414B56"/>
                </a:solidFill>
                <a:effectLst/>
                <a:uLnTx/>
                <a:uFillTx/>
                <a:latin typeface="Calibri"/>
                <a:ea typeface="+mn-ea"/>
                <a:cs typeface="+mn-cs"/>
              </a:rPr>
              <a:t>When the clock is stopped due to Rule 3-5-7i and Team B is the only team to foul, the play clock will be set to 40 seconds.</a:t>
            </a:r>
            <a:endParaRPr kumimoji="0" lang="en-US" sz="2600" b="0" i="0" u="none" strike="noStrike" kern="1200" cap="none" spc="0" normalizeH="0" baseline="0" noProof="0" dirty="0">
              <a:ln>
                <a:noFill/>
              </a:ln>
              <a:solidFill>
                <a:srgbClr val="414B56"/>
              </a:solidFill>
              <a:effectLst/>
              <a:uLnTx/>
              <a:uFillTx/>
              <a:latin typeface="Calibri"/>
              <a:ea typeface="+mn-ea"/>
              <a:cs typeface="+mn-cs"/>
            </a:endParaRPr>
          </a:p>
        </p:txBody>
      </p:sp>
    </p:spTree>
    <p:extLst>
      <p:ext uri="{BB962C8B-B14F-4D97-AF65-F5344CB8AC3E}">
        <p14:creationId xmlns:p14="http://schemas.microsoft.com/office/powerpoint/2010/main" val="220202522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708FE0-7C4F-4C41-952F-AE871A8B5CF9}"/>
              </a:ext>
            </a:extLst>
          </p:cNvPr>
          <p:cNvSpPr>
            <a:spLocks noGrp="1"/>
          </p:cNvSpPr>
          <p:nvPr>
            <p:ph type="title"/>
          </p:nvPr>
        </p:nvSpPr>
        <p:spPr/>
        <p:txBody>
          <a:bodyPr/>
          <a:lstStyle/>
          <a:p>
            <a:pPr algn="ctr"/>
            <a:r>
              <a:rPr lang="en-US" dirty="0"/>
              <a:t>FOOTBALL JERSEY NUMBERS </a:t>
            </a:r>
            <a:br>
              <a:rPr lang="en-US" dirty="0"/>
            </a:br>
            <a:r>
              <a:rPr lang="en-US" dirty="0"/>
              <a:t>RULE 1-5-1</a:t>
            </a:r>
            <a:r>
              <a:rPr lang="en-US" cap="none" dirty="0"/>
              <a:t>c(3)</a:t>
            </a:r>
            <a:endParaRPr lang="en-US" dirty="0"/>
          </a:p>
        </p:txBody>
      </p:sp>
      <p:sp>
        <p:nvSpPr>
          <p:cNvPr id="4" name="Footer Placeholder 3">
            <a:extLst>
              <a:ext uri="{FF2B5EF4-FFF2-40B4-BE49-F238E27FC236}">
                <a16:creationId xmlns:a16="http://schemas.microsoft.com/office/drawing/2014/main" id="{98F407D0-9353-4EE2-88B9-F00E8467DDC0}"/>
              </a:ext>
            </a:extLst>
          </p:cNvPr>
          <p:cNvSpPr>
            <a:spLocks noGrp="1"/>
          </p:cNvSpPr>
          <p:nvPr>
            <p:ph type="ftr" sz="quarter" idx="11"/>
          </p:nvPr>
        </p:nvSpPr>
        <p:spPr/>
        <p:txBody>
          <a:bodyPr/>
          <a:lstStyle/>
          <a:p>
            <a:pPr>
              <a:defRPr/>
            </a:pPr>
            <a:r>
              <a:rPr lang="en-US"/>
              <a:t>www.nfhs.org</a:t>
            </a:r>
          </a:p>
        </p:txBody>
      </p:sp>
      <p:pic>
        <p:nvPicPr>
          <p:cNvPr id="18" name="Content Placeholder 17">
            <a:extLst>
              <a:ext uri="{FF2B5EF4-FFF2-40B4-BE49-F238E27FC236}">
                <a16:creationId xmlns:a16="http://schemas.microsoft.com/office/drawing/2014/main" id="{F921BBBA-B23B-4BA7-876D-9B04C3C91FE4}"/>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259873" y="2143125"/>
            <a:ext cx="6674047" cy="4075112"/>
          </a:xfrm>
        </p:spPr>
      </p:pic>
      <p:sp>
        <p:nvSpPr>
          <p:cNvPr id="19" name="Content Placeholder 2">
            <a:extLst>
              <a:ext uri="{FF2B5EF4-FFF2-40B4-BE49-F238E27FC236}">
                <a16:creationId xmlns:a16="http://schemas.microsoft.com/office/drawing/2014/main" id="{6FD2F367-0E02-4166-844F-274771D2F82C}"/>
              </a:ext>
            </a:extLst>
          </p:cNvPr>
          <p:cNvSpPr txBox="1">
            <a:spLocks/>
          </p:cNvSpPr>
          <p:nvPr/>
        </p:nvSpPr>
        <p:spPr bwMode="auto">
          <a:xfrm>
            <a:off x="8058150" y="2543175"/>
            <a:ext cx="3909484" cy="3415909"/>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ct val="0"/>
              </a:spcBef>
              <a:spcAft>
                <a:spcPct val="0"/>
              </a:spcAft>
              <a:buFont typeface="Wingdings" pitchFamily="2" charset="2"/>
              <a:buChar char="§"/>
              <a:defRPr sz="2600" kern="1200">
                <a:solidFill>
                  <a:schemeClr val="tx1"/>
                </a:solidFill>
                <a:latin typeface="+mn-lt"/>
                <a:ea typeface="+mn-ea"/>
                <a:cs typeface="+mn-cs"/>
              </a:defRPr>
            </a:lvl1pPr>
            <a:lvl2pPr marL="742950" indent="-285750" algn="l" rtl="0" eaLnBrk="1" fontAlgn="base" hangingPunct="1">
              <a:spcBef>
                <a:spcPct val="0"/>
              </a:spcBef>
              <a:spcAft>
                <a:spcPct val="0"/>
              </a:spcAft>
              <a:buFont typeface="Arial" pitchFamily="34" charset="0"/>
              <a:buChar char="•"/>
              <a:defRPr sz="2400" kern="1200">
                <a:solidFill>
                  <a:schemeClr val="tx1"/>
                </a:solidFill>
                <a:latin typeface="+mn-lt"/>
                <a:ea typeface="+mn-ea"/>
                <a:cs typeface="+mn-cs"/>
              </a:defRPr>
            </a:lvl2pPr>
            <a:lvl3pPr marL="1143000" indent="-228600" algn="l" rtl="0" eaLnBrk="1" fontAlgn="base" hangingPunct="1">
              <a:spcBef>
                <a:spcPct val="0"/>
              </a:spcBef>
              <a:spcAft>
                <a:spcPct val="0"/>
              </a:spcAft>
              <a:buFont typeface="Calibri" pitchFamily="34" charset="0"/>
              <a:buChar char="–"/>
              <a:defRPr sz="2000" kern="1200">
                <a:solidFill>
                  <a:schemeClr val="tx1"/>
                </a:solidFill>
                <a:latin typeface="+mn-lt"/>
                <a:ea typeface="+mn-ea"/>
                <a:cs typeface="+mn-cs"/>
              </a:defRPr>
            </a:lvl3pPr>
            <a:lvl4pPr marL="1600200" indent="-228600" algn="l" rtl="0" eaLnBrk="1" fontAlgn="base" hangingPunct="1">
              <a:spcBef>
                <a:spcPct val="0"/>
              </a:spcBef>
              <a:spcAft>
                <a:spcPct val="0"/>
              </a:spcAft>
              <a:buFont typeface="Courier New" pitchFamily="49" charset="0"/>
              <a:buChar char="o"/>
              <a:defRPr sz="2000" kern="1200">
                <a:solidFill>
                  <a:schemeClr val="tx1"/>
                </a:solidFill>
                <a:latin typeface="+mn-lt"/>
                <a:ea typeface="+mn-ea"/>
                <a:cs typeface="+mn-cs"/>
              </a:defRPr>
            </a:lvl4pPr>
            <a:lvl5pPr marL="2057400" indent="-228600" algn="l" rtl="0" eaLnBrk="1" fontAlgn="base" hangingPunct="1">
              <a:spcBef>
                <a:spcPct val="0"/>
              </a:spcBef>
              <a:spcAft>
                <a:spcPct val="0"/>
              </a:spcAft>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Wingdings" pitchFamily="2" charset="2"/>
              <a:buNone/>
            </a:pPr>
            <a:r>
              <a:rPr lang="en-US" sz="2800" dirty="0"/>
              <a:t>The entire body of the number (the continuous horizontal bars and vertical strokes) exclusive of any border(s) shall be approximately 1 1/2 – inches wide.</a:t>
            </a:r>
          </a:p>
        </p:txBody>
      </p:sp>
    </p:spTree>
    <p:extLst>
      <p:ext uri="{BB962C8B-B14F-4D97-AF65-F5344CB8AC3E}">
        <p14:creationId xmlns:p14="http://schemas.microsoft.com/office/powerpoint/2010/main" val="304881258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B0BB87-087E-42A3-92F6-1EABE2F943E1}"/>
              </a:ext>
            </a:extLst>
          </p:cNvPr>
          <p:cNvSpPr>
            <a:spLocks noGrp="1"/>
          </p:cNvSpPr>
          <p:nvPr>
            <p:ph type="title"/>
          </p:nvPr>
        </p:nvSpPr>
        <p:spPr/>
        <p:txBody>
          <a:bodyPr/>
          <a:lstStyle/>
          <a:p>
            <a:pPr algn="ctr"/>
            <a:r>
              <a:rPr lang="en-US" dirty="0"/>
              <a:t>2024 - Football JERSEY numbers</a:t>
            </a:r>
            <a:br>
              <a:rPr lang="en-US" dirty="0"/>
            </a:br>
            <a:r>
              <a:rPr lang="en-US" dirty="0"/>
              <a:t>RULES 1-5-1</a:t>
            </a:r>
            <a:r>
              <a:rPr lang="en-US" cap="none" dirty="0"/>
              <a:t>c</a:t>
            </a:r>
            <a:r>
              <a:rPr lang="en-US" dirty="0"/>
              <a:t>; 1-5-1</a:t>
            </a:r>
            <a:r>
              <a:rPr lang="en-US" cap="none" dirty="0"/>
              <a:t>c</a:t>
            </a:r>
            <a:r>
              <a:rPr lang="en-US" dirty="0"/>
              <a:t>(6)</a:t>
            </a:r>
          </a:p>
        </p:txBody>
      </p:sp>
      <p:sp>
        <p:nvSpPr>
          <p:cNvPr id="4" name="Footer Placeholder 3">
            <a:extLst>
              <a:ext uri="{FF2B5EF4-FFF2-40B4-BE49-F238E27FC236}">
                <a16:creationId xmlns:a16="http://schemas.microsoft.com/office/drawing/2014/main" id="{CD25C893-F052-4769-A4EB-65393C3D69FC}"/>
              </a:ext>
            </a:extLst>
          </p:cNvPr>
          <p:cNvSpPr>
            <a:spLocks noGrp="1"/>
          </p:cNvSpPr>
          <p:nvPr>
            <p:ph type="ftr" sz="quarter" idx="11"/>
          </p:nvPr>
        </p:nvSpPr>
        <p:spPr/>
        <p:txBody>
          <a:bodyPr/>
          <a:lstStyle/>
          <a:p>
            <a:pPr>
              <a:defRPr/>
            </a:pPr>
            <a:r>
              <a:rPr lang="en-US"/>
              <a:t>www.nfhs.org</a:t>
            </a:r>
          </a:p>
        </p:txBody>
      </p:sp>
      <p:sp>
        <p:nvSpPr>
          <p:cNvPr id="3" name="TextBox 2">
            <a:extLst>
              <a:ext uri="{FF2B5EF4-FFF2-40B4-BE49-F238E27FC236}">
                <a16:creationId xmlns:a16="http://schemas.microsoft.com/office/drawing/2014/main" id="{A227129A-7C5D-4950-AF4B-EB9006E6D4EF}"/>
              </a:ext>
            </a:extLst>
          </p:cNvPr>
          <p:cNvSpPr txBox="1"/>
          <p:nvPr/>
        </p:nvSpPr>
        <p:spPr>
          <a:xfrm>
            <a:off x="6443664" y="2650172"/>
            <a:ext cx="5523970" cy="2954655"/>
          </a:xfrm>
          <a:prstGeom prst="rect">
            <a:avLst/>
          </a:prstGeom>
          <a:noFill/>
        </p:spPr>
        <p:txBody>
          <a:bodyPr wrap="square" rtlCol="0">
            <a:spAutoFit/>
          </a:bodyPr>
          <a:lstStyle/>
          <a:p>
            <a:r>
              <a:rPr lang="en-US" sz="2800" b="1" dirty="0">
                <a:solidFill>
                  <a:srgbClr val="FF0000"/>
                </a:solidFill>
                <a:latin typeface="+mn-lt"/>
              </a:rPr>
              <a:t>Effective with the 2024 season</a:t>
            </a:r>
            <a:r>
              <a:rPr lang="en-US" sz="2800" b="1" dirty="0">
                <a:latin typeface="+mn-lt"/>
              </a:rPr>
              <a:t>, the entire body of the number (the continuous horizontal bars and vertical strokes) shall be a single solid color that clearly contrasts with the body color of the jersey.</a:t>
            </a:r>
          </a:p>
          <a:p>
            <a:endParaRPr lang="en-US" dirty="0"/>
          </a:p>
        </p:txBody>
      </p:sp>
      <p:pic>
        <p:nvPicPr>
          <p:cNvPr id="8" name="Content Placeholder 7" descr="A blue and yellow shirt&#10;&#10;Description automatically generated with low confidence">
            <a:extLst>
              <a:ext uri="{FF2B5EF4-FFF2-40B4-BE49-F238E27FC236}">
                <a16:creationId xmlns:a16="http://schemas.microsoft.com/office/drawing/2014/main" id="{1292D9C3-D8FC-41D5-8DEB-E92E062F3F8E}"/>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940985" y="1993900"/>
            <a:ext cx="4098062" cy="4338637"/>
          </a:xfrm>
        </p:spPr>
      </p:pic>
    </p:spTree>
    <p:extLst>
      <p:ext uri="{BB962C8B-B14F-4D97-AF65-F5344CB8AC3E}">
        <p14:creationId xmlns:p14="http://schemas.microsoft.com/office/powerpoint/2010/main" val="270479621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724C61-97A6-4327-AAF3-31031972F0D8}"/>
              </a:ext>
            </a:extLst>
          </p:cNvPr>
          <p:cNvSpPr>
            <a:spLocks noGrp="1"/>
          </p:cNvSpPr>
          <p:nvPr>
            <p:ph type="title"/>
          </p:nvPr>
        </p:nvSpPr>
        <p:spPr/>
        <p:txBody>
          <a:bodyPr/>
          <a:lstStyle/>
          <a:p>
            <a:pPr algn="ctr"/>
            <a:r>
              <a:rPr lang="en-US" dirty="0"/>
              <a:t>2024 – Football JERSEY numbers</a:t>
            </a:r>
            <a:br>
              <a:rPr lang="en-US" dirty="0"/>
            </a:br>
            <a:r>
              <a:rPr lang="en-US" dirty="0"/>
              <a:t>RULES 1-5-1</a:t>
            </a:r>
            <a:r>
              <a:rPr lang="en-US" cap="none" dirty="0"/>
              <a:t>c</a:t>
            </a:r>
            <a:r>
              <a:rPr lang="en-US" dirty="0"/>
              <a:t>; 1-5-1</a:t>
            </a:r>
            <a:r>
              <a:rPr lang="en-US" cap="none" dirty="0"/>
              <a:t>c</a:t>
            </a:r>
            <a:r>
              <a:rPr lang="en-US" dirty="0"/>
              <a:t>(6)</a:t>
            </a:r>
          </a:p>
        </p:txBody>
      </p:sp>
      <p:sp>
        <p:nvSpPr>
          <p:cNvPr id="3" name="Content Placeholder 2">
            <a:extLst>
              <a:ext uri="{FF2B5EF4-FFF2-40B4-BE49-F238E27FC236}">
                <a16:creationId xmlns:a16="http://schemas.microsoft.com/office/drawing/2014/main" id="{F44A4B71-CA34-4124-AA21-FB84A92F1368}"/>
              </a:ext>
            </a:extLst>
          </p:cNvPr>
          <p:cNvSpPr>
            <a:spLocks noGrp="1"/>
          </p:cNvSpPr>
          <p:nvPr>
            <p:ph idx="1"/>
          </p:nvPr>
        </p:nvSpPr>
        <p:spPr>
          <a:xfrm>
            <a:off x="1940985" y="5042399"/>
            <a:ext cx="10026649" cy="1285377"/>
          </a:xfrm>
        </p:spPr>
        <p:txBody>
          <a:bodyPr/>
          <a:lstStyle/>
          <a:p>
            <a:pPr marL="0" indent="0">
              <a:buNone/>
            </a:pPr>
            <a:r>
              <a:rPr lang="en-US" dirty="0"/>
              <a:t>The style of the numbers on all four of these jerseys are legal now and will be in 2024 too.</a:t>
            </a:r>
          </a:p>
          <a:p>
            <a:pPr marL="0" indent="0">
              <a:buNone/>
            </a:pPr>
            <a:endParaRPr lang="en-US" dirty="0"/>
          </a:p>
          <a:p>
            <a:pPr marL="0" indent="0">
              <a:buNone/>
            </a:pPr>
            <a:r>
              <a:rPr lang="en-US" dirty="0"/>
              <a:t>.</a:t>
            </a:r>
            <a:endParaRPr lang="en-US" sz="3600" dirty="0"/>
          </a:p>
        </p:txBody>
      </p:sp>
      <p:sp>
        <p:nvSpPr>
          <p:cNvPr id="4" name="Footer Placeholder 3">
            <a:extLst>
              <a:ext uri="{FF2B5EF4-FFF2-40B4-BE49-F238E27FC236}">
                <a16:creationId xmlns:a16="http://schemas.microsoft.com/office/drawing/2014/main" id="{E59B190E-5967-47B4-983C-0C0684685A7D}"/>
              </a:ext>
            </a:extLst>
          </p:cNvPr>
          <p:cNvSpPr>
            <a:spLocks noGrp="1"/>
          </p:cNvSpPr>
          <p:nvPr>
            <p:ph type="ftr" sz="quarter" idx="11"/>
          </p:nvPr>
        </p:nvSpPr>
        <p:spPr/>
        <p:txBody>
          <a:bodyPr/>
          <a:lstStyle/>
          <a:p>
            <a:pPr>
              <a:defRPr/>
            </a:pPr>
            <a:r>
              <a:rPr lang="en-US"/>
              <a:t>www.nfhs.org</a:t>
            </a:r>
          </a:p>
        </p:txBody>
      </p:sp>
      <p:pic>
        <p:nvPicPr>
          <p:cNvPr id="5" name="Picture 4">
            <a:extLst>
              <a:ext uri="{FF2B5EF4-FFF2-40B4-BE49-F238E27FC236}">
                <a16:creationId xmlns:a16="http://schemas.microsoft.com/office/drawing/2014/main" id="{10BB4A47-A01E-4504-9A35-2467775FBAA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940984" y="1989139"/>
            <a:ext cx="10026649" cy="2794496"/>
          </a:xfrm>
          <a:prstGeom prst="rect">
            <a:avLst/>
          </a:prstGeom>
        </p:spPr>
      </p:pic>
      <p:grpSp>
        <p:nvGrpSpPr>
          <p:cNvPr id="6" name="Group 5">
            <a:extLst>
              <a:ext uri="{FF2B5EF4-FFF2-40B4-BE49-F238E27FC236}">
                <a16:creationId xmlns:a16="http://schemas.microsoft.com/office/drawing/2014/main" id="{6D66B3DB-7DB3-4F5D-8CD6-9D10C3B2BBFD}"/>
              </a:ext>
            </a:extLst>
          </p:cNvPr>
          <p:cNvGrpSpPr/>
          <p:nvPr/>
        </p:nvGrpSpPr>
        <p:grpSpPr>
          <a:xfrm>
            <a:off x="1894945" y="1949490"/>
            <a:ext cx="7962885" cy="495053"/>
            <a:chOff x="1123950" y="3211177"/>
            <a:chExt cx="6143625" cy="381949"/>
          </a:xfrm>
        </p:grpSpPr>
        <p:sp>
          <p:nvSpPr>
            <p:cNvPr id="7" name="TextBox 6">
              <a:extLst>
                <a:ext uri="{FF2B5EF4-FFF2-40B4-BE49-F238E27FC236}">
                  <a16:creationId xmlns:a16="http://schemas.microsoft.com/office/drawing/2014/main" id="{6658FC82-0A80-4470-B03D-EC049EB1A77A}"/>
                </a:ext>
              </a:extLst>
            </p:cNvPr>
            <p:cNvSpPr txBox="1"/>
            <p:nvPr/>
          </p:nvSpPr>
          <p:spPr>
            <a:xfrm>
              <a:off x="1123950" y="3223794"/>
              <a:ext cx="285750" cy="369332"/>
            </a:xfrm>
            <a:prstGeom prst="rect">
              <a:avLst/>
            </a:prstGeom>
            <a:noFill/>
          </p:spPr>
          <p:txBody>
            <a:bodyPr wrap="square" rtlCol="0">
              <a:spAutoFit/>
            </a:bodyPr>
            <a:lstStyle/>
            <a:p>
              <a:r>
                <a:rPr lang="en-US" b="1" dirty="0">
                  <a:solidFill>
                    <a:schemeClr val="bg1"/>
                  </a:solidFill>
                </a:rPr>
                <a:t>A</a:t>
              </a:r>
            </a:p>
          </p:txBody>
        </p:sp>
        <p:sp>
          <p:nvSpPr>
            <p:cNvPr id="8" name="TextBox 7">
              <a:extLst>
                <a:ext uri="{FF2B5EF4-FFF2-40B4-BE49-F238E27FC236}">
                  <a16:creationId xmlns:a16="http://schemas.microsoft.com/office/drawing/2014/main" id="{51A989F4-70A0-4C36-9A89-E44328ADCAB1}"/>
                </a:ext>
              </a:extLst>
            </p:cNvPr>
            <p:cNvSpPr txBox="1"/>
            <p:nvPr/>
          </p:nvSpPr>
          <p:spPr>
            <a:xfrm>
              <a:off x="3076575" y="3223794"/>
              <a:ext cx="285750" cy="369332"/>
            </a:xfrm>
            <a:prstGeom prst="rect">
              <a:avLst/>
            </a:prstGeom>
            <a:noFill/>
          </p:spPr>
          <p:txBody>
            <a:bodyPr wrap="square" rtlCol="0">
              <a:spAutoFit/>
            </a:bodyPr>
            <a:lstStyle/>
            <a:p>
              <a:r>
                <a:rPr lang="en-US" b="1" dirty="0">
                  <a:solidFill>
                    <a:schemeClr val="bg1"/>
                  </a:solidFill>
                </a:rPr>
                <a:t>B</a:t>
              </a:r>
            </a:p>
          </p:txBody>
        </p:sp>
        <p:sp>
          <p:nvSpPr>
            <p:cNvPr id="9" name="TextBox 8">
              <a:extLst>
                <a:ext uri="{FF2B5EF4-FFF2-40B4-BE49-F238E27FC236}">
                  <a16:creationId xmlns:a16="http://schemas.microsoft.com/office/drawing/2014/main" id="{4E2BEDE0-F88B-4E46-A3FD-4F147CCCFEF3}"/>
                </a:ext>
              </a:extLst>
            </p:cNvPr>
            <p:cNvSpPr txBox="1"/>
            <p:nvPr/>
          </p:nvSpPr>
          <p:spPr>
            <a:xfrm>
              <a:off x="6981825" y="3211177"/>
              <a:ext cx="285750" cy="369332"/>
            </a:xfrm>
            <a:prstGeom prst="rect">
              <a:avLst/>
            </a:prstGeom>
            <a:noFill/>
          </p:spPr>
          <p:txBody>
            <a:bodyPr wrap="square" rtlCol="0">
              <a:spAutoFit/>
            </a:bodyPr>
            <a:lstStyle/>
            <a:p>
              <a:r>
                <a:rPr lang="en-US" b="1" dirty="0">
                  <a:solidFill>
                    <a:schemeClr val="bg1"/>
                  </a:solidFill>
                </a:rPr>
                <a:t>D</a:t>
              </a:r>
            </a:p>
          </p:txBody>
        </p:sp>
        <p:sp>
          <p:nvSpPr>
            <p:cNvPr id="10" name="TextBox 9">
              <a:extLst>
                <a:ext uri="{FF2B5EF4-FFF2-40B4-BE49-F238E27FC236}">
                  <a16:creationId xmlns:a16="http://schemas.microsoft.com/office/drawing/2014/main" id="{78BE6A6D-9630-4AA5-B38B-7782D1240212}"/>
                </a:ext>
              </a:extLst>
            </p:cNvPr>
            <p:cNvSpPr txBox="1"/>
            <p:nvPr/>
          </p:nvSpPr>
          <p:spPr>
            <a:xfrm>
              <a:off x="5029200" y="3211177"/>
              <a:ext cx="285750" cy="369332"/>
            </a:xfrm>
            <a:prstGeom prst="rect">
              <a:avLst/>
            </a:prstGeom>
            <a:noFill/>
          </p:spPr>
          <p:txBody>
            <a:bodyPr wrap="square" rtlCol="0">
              <a:spAutoFit/>
            </a:bodyPr>
            <a:lstStyle/>
            <a:p>
              <a:r>
                <a:rPr lang="en-US" b="1" dirty="0">
                  <a:solidFill>
                    <a:schemeClr val="bg1"/>
                  </a:solidFill>
                </a:rPr>
                <a:t>C</a:t>
              </a:r>
            </a:p>
          </p:txBody>
        </p:sp>
      </p:grpSp>
    </p:spTree>
    <p:extLst>
      <p:ext uri="{BB962C8B-B14F-4D97-AF65-F5344CB8AC3E}">
        <p14:creationId xmlns:p14="http://schemas.microsoft.com/office/powerpoint/2010/main" val="263948277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636A2194-32E8-4B4A-B9D2-3360CBE28830}"/>
              </a:ext>
            </a:extLst>
          </p:cNvPr>
          <p:cNvSpPr>
            <a:spLocks noGrp="1"/>
          </p:cNvSpPr>
          <p:nvPr>
            <p:ph type="ftr" sz="quarter" idx="1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srgbClr val="414B56"/>
                </a:solidFill>
                <a:effectLst/>
                <a:uLnTx/>
                <a:uFillTx/>
                <a:latin typeface="Calibri"/>
                <a:ea typeface="+mn-ea"/>
                <a:cs typeface="+mn-cs"/>
              </a:rPr>
              <a:t>www.nfhs.org</a:t>
            </a:r>
          </a:p>
        </p:txBody>
      </p:sp>
      <p:sp>
        <p:nvSpPr>
          <p:cNvPr id="5" name="Title 1">
            <a:extLst>
              <a:ext uri="{FF2B5EF4-FFF2-40B4-BE49-F238E27FC236}">
                <a16:creationId xmlns:a16="http://schemas.microsoft.com/office/drawing/2014/main" id="{0F95FB8B-CCFA-41EB-B72D-EA212CE19900}"/>
              </a:ext>
            </a:extLst>
          </p:cNvPr>
          <p:cNvSpPr>
            <a:spLocks noGrp="1"/>
          </p:cNvSpPr>
          <p:nvPr>
            <p:ph type="title"/>
          </p:nvPr>
        </p:nvSpPr>
        <p:spPr>
          <a:xfrm>
            <a:off x="1940985" y="525463"/>
            <a:ext cx="10026649" cy="1204912"/>
          </a:xfrm>
        </p:spPr>
        <p:txBody>
          <a:bodyPr/>
          <a:lstStyle/>
          <a:p>
            <a:r>
              <a:rPr lang="en-US" dirty="0"/>
              <a:t>Rule 2-29-1</a:t>
            </a:r>
            <a:br>
              <a:rPr lang="en-US" dirty="0"/>
            </a:br>
            <a:r>
              <a:rPr lang="en-US" dirty="0"/>
              <a:t>player out OF BOUNDS</a:t>
            </a:r>
          </a:p>
        </p:txBody>
      </p:sp>
      <p:sp>
        <p:nvSpPr>
          <p:cNvPr id="6" name="Content Placeholder 2">
            <a:extLst>
              <a:ext uri="{FF2B5EF4-FFF2-40B4-BE49-F238E27FC236}">
                <a16:creationId xmlns:a16="http://schemas.microsoft.com/office/drawing/2014/main" id="{17964A8F-10DB-4E2A-BCC1-B459117CA5D8}"/>
              </a:ext>
            </a:extLst>
          </p:cNvPr>
          <p:cNvSpPr txBox="1">
            <a:spLocks/>
          </p:cNvSpPr>
          <p:nvPr/>
        </p:nvSpPr>
        <p:spPr bwMode="auto">
          <a:xfrm>
            <a:off x="1403928" y="5606473"/>
            <a:ext cx="10788072" cy="49954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ct val="0"/>
              </a:spcBef>
              <a:spcAft>
                <a:spcPct val="0"/>
              </a:spcAft>
              <a:buFont typeface="Wingdings" pitchFamily="2" charset="2"/>
              <a:buChar char="§"/>
              <a:defRPr sz="2600" kern="1200">
                <a:solidFill>
                  <a:schemeClr val="tx1"/>
                </a:solidFill>
                <a:latin typeface="+mn-lt"/>
                <a:ea typeface="+mn-ea"/>
                <a:cs typeface="+mn-cs"/>
              </a:defRPr>
            </a:lvl1pPr>
            <a:lvl2pPr marL="742950" indent="-285750" algn="l" rtl="0" eaLnBrk="1" fontAlgn="base" hangingPunct="1">
              <a:spcBef>
                <a:spcPct val="0"/>
              </a:spcBef>
              <a:spcAft>
                <a:spcPct val="0"/>
              </a:spcAft>
              <a:buFont typeface="Arial" pitchFamily="34" charset="0"/>
              <a:buChar char="•"/>
              <a:defRPr sz="2400" kern="1200">
                <a:solidFill>
                  <a:schemeClr val="tx1"/>
                </a:solidFill>
                <a:latin typeface="+mn-lt"/>
                <a:ea typeface="+mn-ea"/>
                <a:cs typeface="+mn-cs"/>
              </a:defRPr>
            </a:lvl2pPr>
            <a:lvl3pPr marL="1143000" indent="-228600" algn="l" rtl="0" eaLnBrk="1" fontAlgn="base" hangingPunct="1">
              <a:spcBef>
                <a:spcPct val="0"/>
              </a:spcBef>
              <a:spcAft>
                <a:spcPct val="0"/>
              </a:spcAft>
              <a:buFont typeface="Calibri" pitchFamily="34" charset="0"/>
              <a:buChar char="–"/>
              <a:defRPr sz="2000" kern="1200">
                <a:solidFill>
                  <a:schemeClr val="tx1"/>
                </a:solidFill>
                <a:latin typeface="+mn-lt"/>
                <a:ea typeface="+mn-ea"/>
                <a:cs typeface="+mn-cs"/>
              </a:defRPr>
            </a:lvl3pPr>
            <a:lvl4pPr marL="1600200" indent="-228600" algn="l" rtl="0" eaLnBrk="1" fontAlgn="base" hangingPunct="1">
              <a:spcBef>
                <a:spcPct val="0"/>
              </a:spcBef>
              <a:spcAft>
                <a:spcPct val="0"/>
              </a:spcAft>
              <a:buFont typeface="Courier New" pitchFamily="49" charset="0"/>
              <a:buChar char="o"/>
              <a:defRPr sz="2000" kern="1200">
                <a:solidFill>
                  <a:schemeClr val="tx1"/>
                </a:solidFill>
                <a:latin typeface="+mn-lt"/>
                <a:ea typeface="+mn-ea"/>
                <a:cs typeface="+mn-cs"/>
              </a:defRPr>
            </a:lvl4pPr>
            <a:lvl5pPr marL="2057400" indent="-228600" algn="l" rtl="0" eaLnBrk="1" fontAlgn="base" hangingPunct="1">
              <a:spcBef>
                <a:spcPct val="0"/>
              </a:spcBef>
              <a:spcAft>
                <a:spcPct val="0"/>
              </a:spcAft>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marR="0" lvl="0" indent="0" algn="l" defTabSz="914400" rtl="0" eaLnBrk="1" fontAlgn="base" latinLnBrk="0" hangingPunct="1">
              <a:lnSpc>
                <a:spcPct val="100000"/>
              </a:lnSpc>
              <a:spcBef>
                <a:spcPct val="0"/>
              </a:spcBef>
              <a:spcAft>
                <a:spcPct val="0"/>
              </a:spcAft>
              <a:buClrTx/>
              <a:buSzTx/>
              <a:buFont typeface="Wingdings" pitchFamily="2" charset="2"/>
              <a:buNone/>
              <a:tabLst/>
              <a:defRPr/>
            </a:pPr>
            <a:r>
              <a:rPr kumimoji="0" lang="en-US" sz="1800" b="0" i="0" u="none" strike="noStrike" kern="1200" cap="none" spc="0" normalizeH="0" baseline="0" noProof="0" dirty="0">
                <a:ln>
                  <a:noFill/>
                </a:ln>
                <a:solidFill>
                  <a:srgbClr val="414B56"/>
                </a:solidFill>
                <a:effectLst/>
                <a:uLnTx/>
                <a:uFillTx/>
                <a:latin typeface="Calibri"/>
                <a:ea typeface="+mn-ea"/>
                <a:cs typeface="+mn-cs"/>
              </a:rPr>
              <a:t>A2 is out of bounds as he has not had any body part touch inbounds.  Therefore, when A2 intentionally touches the ball after being out of bounds, he has caused the ball to become dead. The pass is incomplete and A2 is guilty of illegal participation.</a:t>
            </a:r>
          </a:p>
          <a:p>
            <a:pPr marL="0" marR="0" lvl="0" indent="0" algn="l" defTabSz="914400" rtl="0" eaLnBrk="1" fontAlgn="base" latinLnBrk="0" hangingPunct="1">
              <a:lnSpc>
                <a:spcPct val="100000"/>
              </a:lnSpc>
              <a:spcBef>
                <a:spcPct val="0"/>
              </a:spcBef>
              <a:spcAft>
                <a:spcPct val="0"/>
              </a:spcAft>
              <a:buClrTx/>
              <a:buSzTx/>
              <a:buFont typeface="Wingdings" pitchFamily="2" charset="2"/>
              <a:buNone/>
              <a:tabLst/>
              <a:defRPr/>
            </a:pPr>
            <a:endParaRPr kumimoji="0" lang="en-US" sz="18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endParaRPr>
          </a:p>
          <a:p>
            <a:pPr marL="0" marR="0" lvl="0" indent="0" algn="l" defTabSz="914400" rtl="0" eaLnBrk="1" fontAlgn="base" latinLnBrk="0" hangingPunct="1">
              <a:lnSpc>
                <a:spcPct val="100000"/>
              </a:lnSpc>
              <a:spcBef>
                <a:spcPct val="0"/>
              </a:spcBef>
              <a:spcAft>
                <a:spcPct val="0"/>
              </a:spcAft>
              <a:buClrTx/>
              <a:buSzTx/>
              <a:buFont typeface="Wingdings" pitchFamily="2" charset="2"/>
              <a:buNone/>
              <a:tabLst/>
              <a:defRPr/>
            </a:pPr>
            <a:endParaRPr kumimoji="0" lang="en-US" sz="2400" b="0" i="0" u="none" strike="noStrike" kern="1200" cap="none" spc="0" normalizeH="0" baseline="0" noProof="0" dirty="0">
              <a:ln>
                <a:noFill/>
              </a:ln>
              <a:solidFill>
                <a:srgbClr val="414B56"/>
              </a:solidFill>
              <a:effectLst/>
              <a:uLnTx/>
              <a:uFillTx/>
              <a:latin typeface="Calibri"/>
              <a:ea typeface="+mn-ea"/>
              <a:cs typeface="+mn-cs"/>
            </a:endParaRPr>
          </a:p>
        </p:txBody>
      </p:sp>
      <p:pic>
        <p:nvPicPr>
          <p:cNvPr id="2" name="Picture 1" descr="A picture containing diagram&#10;&#10;Description automatically generated">
            <a:extLst>
              <a:ext uri="{FF2B5EF4-FFF2-40B4-BE49-F238E27FC236}">
                <a16:creationId xmlns:a16="http://schemas.microsoft.com/office/drawing/2014/main" id="{12809B66-D7B6-F906-AC37-0789358732E0}"/>
              </a:ext>
            </a:extLst>
          </p:cNvPr>
          <p:cNvPicPr>
            <a:picLocks noChangeAspect="1"/>
          </p:cNvPicPr>
          <p:nvPr/>
        </p:nvPicPr>
        <p:blipFill rotWithShape="1">
          <a:blip r:embed="rId3">
            <a:extLst>
              <a:ext uri="{28A0092B-C50C-407E-A947-70E740481C1C}">
                <a14:useLocalDpi xmlns:a14="http://schemas.microsoft.com/office/drawing/2010/main" val="0"/>
              </a:ext>
            </a:extLst>
          </a:blip>
          <a:srcRect t="-28" b="8422"/>
          <a:stretch/>
        </p:blipFill>
        <p:spPr>
          <a:xfrm>
            <a:off x="4148897" y="1951348"/>
            <a:ext cx="4573121" cy="3655125"/>
          </a:xfrm>
          <a:prstGeom prst="rect">
            <a:avLst/>
          </a:prstGeom>
        </p:spPr>
      </p:pic>
    </p:spTree>
    <p:extLst>
      <p:ext uri="{BB962C8B-B14F-4D97-AF65-F5344CB8AC3E}">
        <p14:creationId xmlns:p14="http://schemas.microsoft.com/office/powerpoint/2010/main" val="426739699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A7B2B2-8E9C-4C20-BC38-0814C066CF4C}"/>
              </a:ext>
            </a:extLst>
          </p:cNvPr>
          <p:cNvSpPr>
            <a:spLocks noGrp="1"/>
          </p:cNvSpPr>
          <p:nvPr>
            <p:ph type="title"/>
          </p:nvPr>
        </p:nvSpPr>
        <p:spPr/>
        <p:txBody>
          <a:bodyPr/>
          <a:lstStyle/>
          <a:p>
            <a:pPr algn="ctr"/>
            <a:r>
              <a:rPr lang="en-US" dirty="0"/>
              <a:t>2024 – Football JERSEY numbers</a:t>
            </a:r>
            <a:br>
              <a:rPr lang="en-US" dirty="0"/>
            </a:br>
            <a:r>
              <a:rPr lang="en-US" dirty="0"/>
              <a:t>RULES 1-5-1</a:t>
            </a:r>
            <a:r>
              <a:rPr lang="en-US" cap="none" dirty="0"/>
              <a:t>c</a:t>
            </a:r>
            <a:r>
              <a:rPr lang="en-US" dirty="0"/>
              <a:t>; 1-5-1</a:t>
            </a:r>
            <a:r>
              <a:rPr lang="en-US" cap="none" dirty="0"/>
              <a:t>c</a:t>
            </a:r>
            <a:r>
              <a:rPr lang="en-US" dirty="0"/>
              <a:t>(6)</a:t>
            </a:r>
          </a:p>
        </p:txBody>
      </p:sp>
      <p:sp>
        <p:nvSpPr>
          <p:cNvPr id="3" name="Content Placeholder 2">
            <a:extLst>
              <a:ext uri="{FF2B5EF4-FFF2-40B4-BE49-F238E27FC236}">
                <a16:creationId xmlns:a16="http://schemas.microsoft.com/office/drawing/2014/main" id="{74007B84-0B09-4A36-BD07-F2C2998172A0}"/>
              </a:ext>
            </a:extLst>
          </p:cNvPr>
          <p:cNvSpPr>
            <a:spLocks noGrp="1"/>
          </p:cNvSpPr>
          <p:nvPr>
            <p:ph idx="1"/>
          </p:nvPr>
        </p:nvSpPr>
        <p:spPr>
          <a:xfrm>
            <a:off x="1800225" y="5039286"/>
            <a:ext cx="10167409" cy="1288490"/>
          </a:xfrm>
        </p:spPr>
        <p:txBody>
          <a:bodyPr/>
          <a:lstStyle/>
          <a:p>
            <a:pPr marL="0" indent="0">
              <a:buNone/>
            </a:pPr>
            <a:r>
              <a:rPr lang="en-US" b="1" dirty="0">
                <a:solidFill>
                  <a:srgbClr val="414B56"/>
                </a:solidFill>
              </a:rPr>
              <a:t>The style of the numbers on these jerseys are legal through the 2023 season.  </a:t>
            </a:r>
            <a:r>
              <a:rPr lang="en-US" b="1" dirty="0">
                <a:solidFill>
                  <a:srgbClr val="FF0000"/>
                </a:solidFill>
              </a:rPr>
              <a:t>The following four types of number designs will be illegal in 2024.</a:t>
            </a:r>
            <a:endParaRPr lang="en-US" sz="4800" b="1" dirty="0">
              <a:solidFill>
                <a:srgbClr val="FF0000"/>
              </a:solidFill>
            </a:endParaRPr>
          </a:p>
        </p:txBody>
      </p:sp>
      <p:sp>
        <p:nvSpPr>
          <p:cNvPr id="4" name="Footer Placeholder 3">
            <a:extLst>
              <a:ext uri="{FF2B5EF4-FFF2-40B4-BE49-F238E27FC236}">
                <a16:creationId xmlns:a16="http://schemas.microsoft.com/office/drawing/2014/main" id="{7DB4FFB1-03CD-4D8D-B559-03E8CEC49838}"/>
              </a:ext>
            </a:extLst>
          </p:cNvPr>
          <p:cNvSpPr>
            <a:spLocks noGrp="1"/>
          </p:cNvSpPr>
          <p:nvPr>
            <p:ph type="ftr" sz="quarter" idx="11"/>
          </p:nvPr>
        </p:nvSpPr>
        <p:spPr/>
        <p:txBody>
          <a:bodyPr/>
          <a:lstStyle/>
          <a:p>
            <a:pPr>
              <a:defRPr/>
            </a:pPr>
            <a:r>
              <a:rPr lang="en-US"/>
              <a:t>www.nfhs.org</a:t>
            </a:r>
          </a:p>
        </p:txBody>
      </p:sp>
      <p:pic>
        <p:nvPicPr>
          <p:cNvPr id="5" name="Picture 4">
            <a:extLst>
              <a:ext uri="{FF2B5EF4-FFF2-40B4-BE49-F238E27FC236}">
                <a16:creationId xmlns:a16="http://schemas.microsoft.com/office/drawing/2014/main" id="{296205BF-8730-4EE5-BC2C-86E5545C6E8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940985" y="1989139"/>
            <a:ext cx="10026649" cy="2791383"/>
          </a:xfrm>
          <a:prstGeom prst="rect">
            <a:avLst/>
          </a:prstGeom>
        </p:spPr>
      </p:pic>
      <p:grpSp>
        <p:nvGrpSpPr>
          <p:cNvPr id="6" name="Group 5">
            <a:extLst>
              <a:ext uri="{FF2B5EF4-FFF2-40B4-BE49-F238E27FC236}">
                <a16:creationId xmlns:a16="http://schemas.microsoft.com/office/drawing/2014/main" id="{9F732576-E87D-4833-846F-8A919914D58C}"/>
              </a:ext>
            </a:extLst>
          </p:cNvPr>
          <p:cNvGrpSpPr/>
          <p:nvPr/>
        </p:nvGrpSpPr>
        <p:grpSpPr>
          <a:xfrm>
            <a:off x="1900525" y="1953956"/>
            <a:ext cx="7962884" cy="495052"/>
            <a:chOff x="1123950" y="3211177"/>
            <a:chExt cx="6143625" cy="381949"/>
          </a:xfrm>
        </p:grpSpPr>
        <p:sp>
          <p:nvSpPr>
            <p:cNvPr id="7" name="TextBox 6">
              <a:extLst>
                <a:ext uri="{FF2B5EF4-FFF2-40B4-BE49-F238E27FC236}">
                  <a16:creationId xmlns:a16="http://schemas.microsoft.com/office/drawing/2014/main" id="{45525760-705D-4EA9-9EF8-76EE08F9E17F}"/>
                </a:ext>
              </a:extLst>
            </p:cNvPr>
            <p:cNvSpPr txBox="1"/>
            <p:nvPr/>
          </p:nvSpPr>
          <p:spPr>
            <a:xfrm>
              <a:off x="1123950" y="3223794"/>
              <a:ext cx="285750" cy="369332"/>
            </a:xfrm>
            <a:prstGeom prst="rect">
              <a:avLst/>
            </a:prstGeom>
            <a:noFill/>
          </p:spPr>
          <p:txBody>
            <a:bodyPr wrap="square" rtlCol="0">
              <a:spAutoFit/>
            </a:bodyPr>
            <a:lstStyle/>
            <a:p>
              <a:r>
                <a:rPr lang="en-US" b="1" dirty="0">
                  <a:solidFill>
                    <a:schemeClr val="bg1"/>
                  </a:solidFill>
                </a:rPr>
                <a:t>A</a:t>
              </a:r>
            </a:p>
          </p:txBody>
        </p:sp>
        <p:sp>
          <p:nvSpPr>
            <p:cNvPr id="8" name="TextBox 7">
              <a:extLst>
                <a:ext uri="{FF2B5EF4-FFF2-40B4-BE49-F238E27FC236}">
                  <a16:creationId xmlns:a16="http://schemas.microsoft.com/office/drawing/2014/main" id="{D8D9F91F-13BD-4DB6-B2B4-A1FD05B998D6}"/>
                </a:ext>
              </a:extLst>
            </p:cNvPr>
            <p:cNvSpPr txBox="1"/>
            <p:nvPr/>
          </p:nvSpPr>
          <p:spPr>
            <a:xfrm>
              <a:off x="3076575" y="3223794"/>
              <a:ext cx="285750" cy="369332"/>
            </a:xfrm>
            <a:prstGeom prst="rect">
              <a:avLst/>
            </a:prstGeom>
            <a:noFill/>
          </p:spPr>
          <p:txBody>
            <a:bodyPr wrap="square" rtlCol="0">
              <a:spAutoFit/>
            </a:bodyPr>
            <a:lstStyle/>
            <a:p>
              <a:r>
                <a:rPr lang="en-US" b="1" dirty="0">
                  <a:solidFill>
                    <a:schemeClr val="bg1"/>
                  </a:solidFill>
                </a:rPr>
                <a:t>B</a:t>
              </a:r>
            </a:p>
          </p:txBody>
        </p:sp>
        <p:sp>
          <p:nvSpPr>
            <p:cNvPr id="9" name="TextBox 8">
              <a:extLst>
                <a:ext uri="{FF2B5EF4-FFF2-40B4-BE49-F238E27FC236}">
                  <a16:creationId xmlns:a16="http://schemas.microsoft.com/office/drawing/2014/main" id="{108D6856-2FD3-473E-823B-60F9C24A5784}"/>
                </a:ext>
              </a:extLst>
            </p:cNvPr>
            <p:cNvSpPr txBox="1"/>
            <p:nvPr/>
          </p:nvSpPr>
          <p:spPr>
            <a:xfrm>
              <a:off x="6981825" y="3211177"/>
              <a:ext cx="285750" cy="369332"/>
            </a:xfrm>
            <a:prstGeom prst="rect">
              <a:avLst/>
            </a:prstGeom>
            <a:noFill/>
          </p:spPr>
          <p:txBody>
            <a:bodyPr wrap="square" rtlCol="0">
              <a:spAutoFit/>
            </a:bodyPr>
            <a:lstStyle/>
            <a:p>
              <a:r>
                <a:rPr lang="en-US" b="1" dirty="0">
                  <a:solidFill>
                    <a:schemeClr val="bg1"/>
                  </a:solidFill>
                </a:rPr>
                <a:t>D</a:t>
              </a:r>
            </a:p>
          </p:txBody>
        </p:sp>
        <p:sp>
          <p:nvSpPr>
            <p:cNvPr id="10" name="TextBox 9">
              <a:extLst>
                <a:ext uri="{FF2B5EF4-FFF2-40B4-BE49-F238E27FC236}">
                  <a16:creationId xmlns:a16="http://schemas.microsoft.com/office/drawing/2014/main" id="{C8932AF1-D697-47F7-B4C5-3620F54A1C7F}"/>
                </a:ext>
              </a:extLst>
            </p:cNvPr>
            <p:cNvSpPr txBox="1"/>
            <p:nvPr/>
          </p:nvSpPr>
          <p:spPr>
            <a:xfrm>
              <a:off x="5029200" y="3211177"/>
              <a:ext cx="285750" cy="369332"/>
            </a:xfrm>
            <a:prstGeom prst="rect">
              <a:avLst/>
            </a:prstGeom>
            <a:noFill/>
          </p:spPr>
          <p:txBody>
            <a:bodyPr wrap="square" rtlCol="0">
              <a:spAutoFit/>
            </a:bodyPr>
            <a:lstStyle/>
            <a:p>
              <a:r>
                <a:rPr lang="en-US" b="1" dirty="0">
                  <a:solidFill>
                    <a:schemeClr val="bg1"/>
                  </a:solidFill>
                </a:rPr>
                <a:t>C</a:t>
              </a:r>
            </a:p>
          </p:txBody>
        </p:sp>
      </p:grpSp>
    </p:spTree>
    <p:extLst>
      <p:ext uri="{BB962C8B-B14F-4D97-AF65-F5344CB8AC3E}">
        <p14:creationId xmlns:p14="http://schemas.microsoft.com/office/powerpoint/2010/main" val="112696082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B3D8FC-EB0C-47FE-8FD6-1DECFB19F3A5}"/>
              </a:ext>
            </a:extLst>
          </p:cNvPr>
          <p:cNvSpPr>
            <a:spLocks noGrp="1"/>
          </p:cNvSpPr>
          <p:nvPr>
            <p:ph type="title"/>
          </p:nvPr>
        </p:nvSpPr>
        <p:spPr/>
        <p:txBody>
          <a:bodyPr/>
          <a:lstStyle/>
          <a:p>
            <a:pPr algn="ctr"/>
            <a:r>
              <a:rPr lang="en-US" dirty="0"/>
              <a:t>2024 – Football JERSEY numbers </a:t>
            </a:r>
            <a:br>
              <a:rPr lang="en-US" dirty="0"/>
            </a:br>
            <a:r>
              <a:rPr lang="en-US" dirty="0"/>
              <a:t>RULES 1-5-1</a:t>
            </a:r>
            <a:r>
              <a:rPr lang="en-US" cap="none" dirty="0"/>
              <a:t>c,</a:t>
            </a:r>
            <a:r>
              <a:rPr lang="en-US" dirty="0"/>
              <a:t> 1-5-1</a:t>
            </a:r>
            <a:r>
              <a:rPr lang="en-US" cap="none" dirty="0"/>
              <a:t>c</a:t>
            </a:r>
            <a:r>
              <a:rPr lang="en-US" dirty="0"/>
              <a:t>(6)</a:t>
            </a:r>
          </a:p>
        </p:txBody>
      </p:sp>
      <p:sp>
        <p:nvSpPr>
          <p:cNvPr id="4" name="Footer Placeholder 3">
            <a:extLst>
              <a:ext uri="{FF2B5EF4-FFF2-40B4-BE49-F238E27FC236}">
                <a16:creationId xmlns:a16="http://schemas.microsoft.com/office/drawing/2014/main" id="{8BD14A73-623F-4AF9-9C9D-63DA345AB051}"/>
              </a:ext>
            </a:extLst>
          </p:cNvPr>
          <p:cNvSpPr>
            <a:spLocks noGrp="1"/>
          </p:cNvSpPr>
          <p:nvPr>
            <p:ph type="ftr" sz="quarter" idx="1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srgbClr val="414B56"/>
                </a:solidFill>
                <a:effectLst/>
                <a:uLnTx/>
                <a:uFillTx/>
                <a:latin typeface="Calibri"/>
                <a:ea typeface="+mn-ea"/>
                <a:cs typeface="+mn-cs"/>
              </a:rPr>
              <a:t>www.nfhs.org</a:t>
            </a:r>
          </a:p>
        </p:txBody>
      </p:sp>
      <p:sp>
        <p:nvSpPr>
          <p:cNvPr id="6" name="Rectangle 5">
            <a:extLst>
              <a:ext uri="{FF2B5EF4-FFF2-40B4-BE49-F238E27FC236}">
                <a16:creationId xmlns:a16="http://schemas.microsoft.com/office/drawing/2014/main" id="{02D54ABA-32A6-4361-A6FA-6CC32966DA91}"/>
              </a:ext>
            </a:extLst>
          </p:cNvPr>
          <p:cNvSpPr/>
          <p:nvPr/>
        </p:nvSpPr>
        <p:spPr>
          <a:xfrm>
            <a:off x="1290181" y="5177187"/>
            <a:ext cx="10853803" cy="1200329"/>
          </a:xfrm>
          <a:prstGeom prst="rect">
            <a:avLst/>
          </a:prstGeom>
        </p:spPr>
        <p:txBody>
          <a:bodyPr wrap="square">
            <a:spAutoFit/>
          </a:bodyPr>
          <a:lstStyle/>
          <a:p>
            <a:pPr marL="457200" marR="0" lvl="0" indent="-457200" algn="l" defTabSz="914400" rtl="0" eaLnBrk="1" fontAlgn="base" latinLnBrk="0" hangingPunct="1">
              <a:lnSpc>
                <a:spcPct val="100000"/>
              </a:lnSpc>
              <a:spcBef>
                <a:spcPct val="0"/>
              </a:spcBef>
              <a:spcAft>
                <a:spcPct val="0"/>
              </a:spcAft>
              <a:buClrTx/>
              <a:buSzTx/>
              <a:buFont typeface="Wingdings" panose="05000000000000000000" pitchFamily="2" charset="2"/>
              <a:buChar char="ü"/>
              <a:tabLst/>
              <a:defRPr/>
            </a:pPr>
            <a:r>
              <a:rPr kumimoji="0" lang="en-US" sz="2400" b="0" i="0" u="none" strike="noStrike" kern="1200" cap="none" spc="0" normalizeH="0" baseline="0" noProof="0" dirty="0">
                <a:ln>
                  <a:noFill/>
                </a:ln>
                <a:solidFill>
                  <a:srgbClr val="414B56"/>
                </a:solidFill>
                <a:effectLst/>
                <a:uLnTx/>
                <a:uFillTx/>
                <a:latin typeface="Calibri"/>
                <a:ea typeface="+mn-ea"/>
                <a:cs typeface="Arial" pitchFamily="34" charset="0"/>
              </a:rPr>
              <a:t>The style of the numbers on these jerseys are legal through the 2023 season. </a:t>
            </a:r>
          </a:p>
          <a:p>
            <a:pPr marL="457200" marR="0" lvl="0" indent="-457200" algn="l" defTabSz="914400" rtl="0" eaLnBrk="1" fontAlgn="base" latinLnBrk="0" hangingPunct="1">
              <a:lnSpc>
                <a:spcPct val="100000"/>
              </a:lnSpc>
              <a:spcBef>
                <a:spcPct val="0"/>
              </a:spcBef>
              <a:spcAft>
                <a:spcPct val="0"/>
              </a:spcAft>
              <a:buClrTx/>
              <a:buSzTx/>
              <a:buFont typeface="Wingdings" panose="05000000000000000000" pitchFamily="2" charset="2"/>
              <a:buChar char="ü"/>
              <a:tabLst/>
              <a:defRPr/>
            </a:pPr>
            <a:r>
              <a:rPr kumimoji="0" lang="en-US" sz="2400" b="0" i="0" u="none" strike="noStrike" kern="1200" cap="none" spc="0" normalizeH="0" baseline="0" noProof="0" dirty="0">
                <a:ln>
                  <a:noFill/>
                </a:ln>
                <a:solidFill>
                  <a:srgbClr val="414B56"/>
                </a:solidFill>
                <a:effectLst/>
                <a:uLnTx/>
                <a:uFillTx/>
                <a:latin typeface="Calibri"/>
                <a:ea typeface="+mn-ea"/>
                <a:cs typeface="Arial" pitchFamily="34" charset="0"/>
              </a:rPr>
              <a:t>The dark number without the border do not clearly contrast with the jersey and thus will not be legal come 2024.</a:t>
            </a:r>
          </a:p>
        </p:txBody>
      </p:sp>
      <p:pic>
        <p:nvPicPr>
          <p:cNvPr id="5" name="Picture 4">
            <a:extLst>
              <a:ext uri="{FF2B5EF4-FFF2-40B4-BE49-F238E27FC236}">
                <a16:creationId xmlns:a16="http://schemas.microsoft.com/office/drawing/2014/main" id="{A0DE259C-4DB0-3B7C-F763-13EAB4B01D3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5195" y="1994193"/>
            <a:ext cx="2514600" cy="3067050"/>
          </a:xfrm>
          <a:prstGeom prst="rect">
            <a:avLst/>
          </a:prstGeom>
        </p:spPr>
      </p:pic>
      <p:pic>
        <p:nvPicPr>
          <p:cNvPr id="8" name="Picture 7" descr="A picture containing clothing&#10;&#10;Description automatically generated">
            <a:extLst>
              <a:ext uri="{FF2B5EF4-FFF2-40B4-BE49-F238E27FC236}">
                <a16:creationId xmlns:a16="http://schemas.microsoft.com/office/drawing/2014/main" id="{060764E3-F3F8-E5CD-065A-B38383E7159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798395" y="2052336"/>
            <a:ext cx="2514600" cy="3017520"/>
          </a:xfrm>
          <a:prstGeom prst="rect">
            <a:avLst/>
          </a:prstGeom>
        </p:spPr>
      </p:pic>
      <p:pic>
        <p:nvPicPr>
          <p:cNvPr id="12" name="Picture 11" descr="A blue t-shirt with white text on it&#10;&#10;Description automatically generated">
            <a:extLst>
              <a:ext uri="{FF2B5EF4-FFF2-40B4-BE49-F238E27FC236}">
                <a16:creationId xmlns:a16="http://schemas.microsoft.com/office/drawing/2014/main" id="{54557ADB-77F1-9370-F24D-16EAEFF11711}"/>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543284" y="2052336"/>
            <a:ext cx="2628900" cy="2952750"/>
          </a:xfrm>
          <a:prstGeom prst="rect">
            <a:avLst/>
          </a:prstGeom>
        </p:spPr>
      </p:pic>
      <p:pic>
        <p:nvPicPr>
          <p:cNvPr id="14" name="Picture 13" descr="A blue and red shirt&#10;&#10;Description automatically generated with low confidence">
            <a:extLst>
              <a:ext uri="{FF2B5EF4-FFF2-40B4-BE49-F238E27FC236}">
                <a16:creationId xmlns:a16="http://schemas.microsoft.com/office/drawing/2014/main" id="{A9887D9C-DC16-9F48-BABA-67B668FA19F8}"/>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9172184" y="1978611"/>
            <a:ext cx="2971800" cy="3143250"/>
          </a:xfrm>
          <a:prstGeom prst="rect">
            <a:avLst/>
          </a:prstGeom>
        </p:spPr>
      </p:pic>
    </p:spTree>
    <p:extLst>
      <p:ext uri="{BB962C8B-B14F-4D97-AF65-F5344CB8AC3E}">
        <p14:creationId xmlns:p14="http://schemas.microsoft.com/office/powerpoint/2010/main" val="148713045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C253D4-FBC0-492D-B7F0-2F73079E0327}"/>
              </a:ext>
            </a:extLst>
          </p:cNvPr>
          <p:cNvSpPr>
            <a:spLocks noGrp="1"/>
          </p:cNvSpPr>
          <p:nvPr>
            <p:ph type="title"/>
          </p:nvPr>
        </p:nvSpPr>
        <p:spPr>
          <a:xfrm>
            <a:off x="636105" y="5301423"/>
            <a:ext cx="10363199" cy="1362075"/>
          </a:xfrm>
        </p:spPr>
        <p:txBody>
          <a:bodyPr/>
          <a:lstStyle/>
          <a:p>
            <a:r>
              <a:rPr lang="en-US" dirty="0"/>
              <a:t>2023 </a:t>
            </a:r>
            <a:r>
              <a:rPr lang="en-US" dirty="0" err="1"/>
              <a:t>nfhs</a:t>
            </a:r>
            <a:r>
              <a:rPr lang="en-US" dirty="0"/>
              <a:t> football points of emphasis</a:t>
            </a:r>
          </a:p>
        </p:txBody>
      </p:sp>
      <p:sp>
        <p:nvSpPr>
          <p:cNvPr id="3" name="Text Placeholder 2">
            <a:extLst>
              <a:ext uri="{FF2B5EF4-FFF2-40B4-BE49-F238E27FC236}">
                <a16:creationId xmlns:a16="http://schemas.microsoft.com/office/drawing/2014/main" id="{F57DF7F8-4968-4471-81A4-5E542BE13B98}"/>
              </a:ext>
            </a:extLst>
          </p:cNvPr>
          <p:cNvSpPr>
            <a:spLocks noGrp="1"/>
          </p:cNvSpPr>
          <p:nvPr>
            <p:ph type="body" idx="1"/>
          </p:nvPr>
        </p:nvSpPr>
        <p:spPr/>
        <p:txBody>
          <a:bodyPr/>
          <a:lstStyle/>
          <a:p>
            <a:endParaRPr lang="en-US"/>
          </a:p>
        </p:txBody>
      </p:sp>
    </p:spTree>
    <p:extLst>
      <p:ext uri="{BB962C8B-B14F-4D97-AF65-F5344CB8AC3E}">
        <p14:creationId xmlns:p14="http://schemas.microsoft.com/office/powerpoint/2010/main" val="68501861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8CF636-99AC-46A0-9D6F-507EA0171A89}"/>
              </a:ext>
            </a:extLst>
          </p:cNvPr>
          <p:cNvSpPr>
            <a:spLocks noGrp="1"/>
          </p:cNvSpPr>
          <p:nvPr>
            <p:ph type="title"/>
          </p:nvPr>
        </p:nvSpPr>
        <p:spPr/>
        <p:txBody>
          <a:bodyPr/>
          <a:lstStyle/>
          <a:p>
            <a:r>
              <a:rPr lang="en-US" dirty="0"/>
              <a:t>2023 </a:t>
            </a:r>
            <a:r>
              <a:rPr lang="en-US" dirty="0" err="1"/>
              <a:t>nfhs</a:t>
            </a:r>
            <a:r>
              <a:rPr lang="en-US" dirty="0"/>
              <a:t> football points of emphasis</a:t>
            </a:r>
          </a:p>
        </p:txBody>
      </p:sp>
      <p:sp>
        <p:nvSpPr>
          <p:cNvPr id="3" name="Content Placeholder 2">
            <a:extLst>
              <a:ext uri="{FF2B5EF4-FFF2-40B4-BE49-F238E27FC236}">
                <a16:creationId xmlns:a16="http://schemas.microsoft.com/office/drawing/2014/main" id="{5EF8163F-155F-4189-BD38-BD5FA424044E}"/>
              </a:ext>
            </a:extLst>
          </p:cNvPr>
          <p:cNvSpPr>
            <a:spLocks noGrp="1"/>
          </p:cNvSpPr>
          <p:nvPr>
            <p:ph idx="1"/>
          </p:nvPr>
        </p:nvSpPr>
        <p:spPr>
          <a:xfrm>
            <a:off x="1940985" y="2181497"/>
            <a:ext cx="10026649" cy="4146279"/>
          </a:xfrm>
        </p:spPr>
        <p:txBody>
          <a:bodyPr/>
          <a:lstStyle/>
          <a:p>
            <a:pPr marL="0" lvl="0" indent="0">
              <a:spcAft>
                <a:spcPts val="0"/>
              </a:spcAft>
              <a:buNone/>
            </a:pPr>
            <a:r>
              <a:rPr lang="en-US" sz="3200" b="1" dirty="0">
                <a:solidFill>
                  <a:srgbClr val="414B56"/>
                </a:solidFill>
              </a:rPr>
              <a:t>1.  Helping the Runner</a:t>
            </a:r>
          </a:p>
          <a:p>
            <a:pPr marL="0" lvl="0" indent="0">
              <a:spcAft>
                <a:spcPts val="0"/>
              </a:spcAft>
              <a:buNone/>
            </a:pPr>
            <a:endParaRPr lang="en-US" sz="1200" b="1" dirty="0">
              <a:solidFill>
                <a:srgbClr val="414B56"/>
              </a:solidFill>
            </a:endParaRPr>
          </a:p>
          <a:p>
            <a:pPr marL="514350" lvl="0" indent="-514350">
              <a:spcAft>
                <a:spcPts val="0"/>
              </a:spcAft>
              <a:buAutoNum type="arabicPeriod" startAt="2"/>
            </a:pPr>
            <a:r>
              <a:rPr lang="en-US" sz="3200" b="1" dirty="0">
                <a:solidFill>
                  <a:srgbClr val="414B56"/>
                </a:solidFill>
              </a:rPr>
              <a:t>Communication Between Coaches and </a:t>
            </a:r>
          </a:p>
          <a:p>
            <a:pPr marL="0" lvl="0" indent="0">
              <a:spcAft>
                <a:spcPts val="0"/>
              </a:spcAft>
              <a:buNone/>
            </a:pPr>
            <a:r>
              <a:rPr lang="en-US" sz="3200" b="1" dirty="0">
                <a:solidFill>
                  <a:srgbClr val="414B56"/>
                </a:solidFill>
              </a:rPr>
              <a:t>       Game Officials</a:t>
            </a:r>
          </a:p>
          <a:p>
            <a:pPr marL="0" lvl="0" indent="0">
              <a:spcAft>
                <a:spcPts val="0"/>
              </a:spcAft>
              <a:buNone/>
            </a:pPr>
            <a:endParaRPr lang="en-US" sz="1200" b="1" dirty="0">
              <a:solidFill>
                <a:srgbClr val="414B56"/>
              </a:solidFill>
            </a:endParaRPr>
          </a:p>
          <a:p>
            <a:pPr marL="0" lvl="0" indent="0">
              <a:spcAft>
                <a:spcPts val="0"/>
              </a:spcAft>
              <a:buNone/>
            </a:pPr>
            <a:r>
              <a:rPr lang="en-US" sz="3200" b="1" dirty="0">
                <a:solidFill>
                  <a:srgbClr val="414B56"/>
                </a:solidFill>
              </a:rPr>
              <a:t>3.  Game Management</a:t>
            </a:r>
          </a:p>
          <a:p>
            <a:pPr marL="0" lvl="0" indent="0" algn="ctr">
              <a:buNone/>
            </a:pPr>
            <a:endParaRPr lang="en-US" sz="1200" b="1" dirty="0">
              <a:solidFill>
                <a:srgbClr val="414B56"/>
              </a:solidFill>
            </a:endParaRPr>
          </a:p>
          <a:p>
            <a:pPr marL="0" lvl="0" indent="0" algn="ctr">
              <a:buNone/>
            </a:pPr>
            <a:endParaRPr lang="en-US" sz="3200" b="1" dirty="0">
              <a:solidFill>
                <a:srgbClr val="414B56"/>
              </a:solidFill>
            </a:endParaRPr>
          </a:p>
        </p:txBody>
      </p:sp>
      <p:sp>
        <p:nvSpPr>
          <p:cNvPr id="4" name="Footer Placeholder 3">
            <a:extLst>
              <a:ext uri="{FF2B5EF4-FFF2-40B4-BE49-F238E27FC236}">
                <a16:creationId xmlns:a16="http://schemas.microsoft.com/office/drawing/2014/main" id="{FEEF1D49-904A-43D9-B072-19825DE3A2CB}"/>
              </a:ext>
            </a:extLst>
          </p:cNvPr>
          <p:cNvSpPr>
            <a:spLocks noGrp="1"/>
          </p:cNvSpPr>
          <p:nvPr>
            <p:ph type="ftr" sz="quarter" idx="1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srgbClr val="414B56"/>
                </a:solidFill>
                <a:effectLst/>
                <a:uLnTx/>
                <a:uFillTx/>
                <a:latin typeface="Calibri"/>
                <a:ea typeface="+mn-ea"/>
                <a:cs typeface="+mn-cs"/>
              </a:rPr>
              <a:t>www.nfhs.org</a:t>
            </a:r>
          </a:p>
        </p:txBody>
      </p:sp>
      <p:pic>
        <p:nvPicPr>
          <p:cNvPr id="7" name="Picture 6" descr="A couple of men playing football&#10;&#10;Description automatically generated with medium confidence">
            <a:extLst>
              <a:ext uri="{FF2B5EF4-FFF2-40B4-BE49-F238E27FC236}">
                <a16:creationId xmlns:a16="http://schemas.microsoft.com/office/drawing/2014/main" id="{FC902CAF-5B93-43AE-83FD-C6A1EA5D74AF}"/>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309960" y="2400570"/>
            <a:ext cx="2657674" cy="3708132"/>
          </a:xfrm>
          <a:prstGeom prst="rect">
            <a:avLst/>
          </a:prstGeom>
        </p:spPr>
      </p:pic>
    </p:spTree>
    <p:extLst>
      <p:ext uri="{BB962C8B-B14F-4D97-AF65-F5344CB8AC3E}">
        <p14:creationId xmlns:p14="http://schemas.microsoft.com/office/powerpoint/2010/main" val="349616064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B7EB02-FB60-4D97-A418-B9DA383ADCB0}"/>
              </a:ext>
            </a:extLst>
          </p:cNvPr>
          <p:cNvSpPr>
            <a:spLocks noGrp="1"/>
          </p:cNvSpPr>
          <p:nvPr>
            <p:ph type="title"/>
          </p:nvPr>
        </p:nvSpPr>
        <p:spPr/>
        <p:txBody>
          <a:bodyPr/>
          <a:lstStyle/>
          <a:p>
            <a:r>
              <a:rPr lang="en-US" dirty="0"/>
              <a:t>HELPING THE RUNNER</a:t>
            </a:r>
          </a:p>
        </p:txBody>
      </p:sp>
      <p:sp>
        <p:nvSpPr>
          <p:cNvPr id="3" name="Content Placeholder 2">
            <a:extLst>
              <a:ext uri="{FF2B5EF4-FFF2-40B4-BE49-F238E27FC236}">
                <a16:creationId xmlns:a16="http://schemas.microsoft.com/office/drawing/2014/main" id="{E254402E-88F8-4AB2-BCAC-3ED33DCB54A2}"/>
              </a:ext>
            </a:extLst>
          </p:cNvPr>
          <p:cNvSpPr>
            <a:spLocks noGrp="1"/>
          </p:cNvSpPr>
          <p:nvPr>
            <p:ph idx="1"/>
          </p:nvPr>
        </p:nvSpPr>
        <p:spPr>
          <a:xfrm>
            <a:off x="1366887" y="1989139"/>
            <a:ext cx="3978111" cy="4338637"/>
          </a:xfrm>
        </p:spPr>
        <p:txBody>
          <a:bodyPr/>
          <a:lstStyle/>
          <a:p>
            <a:pPr marL="0" marR="0" indent="0">
              <a:spcBef>
                <a:spcPts val="0"/>
              </a:spcBef>
              <a:spcAft>
                <a:spcPts val="0"/>
              </a:spcAft>
              <a:buNone/>
            </a:pPr>
            <a:r>
              <a:rPr lang="en-US" sz="2200" dirty="0">
                <a:effectLst/>
                <a:ea typeface="Calibri" panose="020F0502020204030204" pitchFamily="34" charset="0"/>
                <a:cs typeface="Times New Roman" panose="02020603050405020304" pitchFamily="18" charset="0"/>
              </a:rPr>
              <a:t>Rule changes have been made at higher levels allowing offensive teams to pile in behind and directly push the runner. Similar plays are trickling down to the high school level. Allowing teams to help the runner by illegal techniques swings the balance heavily in favor of the offense. Pushing the pile is legal; direct contact and pushing, pulling, lifting of the runner is not.</a:t>
            </a:r>
            <a:endParaRPr lang="en-US" sz="2200" dirty="0"/>
          </a:p>
        </p:txBody>
      </p:sp>
      <p:sp>
        <p:nvSpPr>
          <p:cNvPr id="4" name="Footer Placeholder 3">
            <a:extLst>
              <a:ext uri="{FF2B5EF4-FFF2-40B4-BE49-F238E27FC236}">
                <a16:creationId xmlns:a16="http://schemas.microsoft.com/office/drawing/2014/main" id="{B1CA2C5D-3BAB-4FC0-A910-8F4240A1D039}"/>
              </a:ext>
            </a:extLst>
          </p:cNvPr>
          <p:cNvSpPr>
            <a:spLocks noGrp="1"/>
          </p:cNvSpPr>
          <p:nvPr>
            <p:ph type="ftr" sz="quarter" idx="1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srgbClr val="414B56"/>
                </a:solidFill>
                <a:effectLst/>
                <a:uLnTx/>
                <a:uFillTx/>
                <a:latin typeface="Calibri"/>
                <a:ea typeface="+mn-ea"/>
                <a:cs typeface="+mn-cs"/>
              </a:rPr>
              <a:t>www.nfhs.org</a:t>
            </a:r>
          </a:p>
        </p:txBody>
      </p:sp>
      <p:pic>
        <p:nvPicPr>
          <p:cNvPr id="5" name="Picture 4" descr="A picture containing text&#10;&#10;Description automatically generated">
            <a:extLst>
              <a:ext uri="{FF2B5EF4-FFF2-40B4-BE49-F238E27FC236}">
                <a16:creationId xmlns:a16="http://schemas.microsoft.com/office/drawing/2014/main" id="{0F5E04E0-4049-3044-9D67-126E34031AF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417071" y="1989139"/>
            <a:ext cx="6646896" cy="4111482"/>
          </a:xfrm>
          <a:prstGeom prst="rect">
            <a:avLst/>
          </a:prstGeom>
        </p:spPr>
      </p:pic>
    </p:spTree>
    <p:extLst>
      <p:ext uri="{BB962C8B-B14F-4D97-AF65-F5344CB8AC3E}">
        <p14:creationId xmlns:p14="http://schemas.microsoft.com/office/powerpoint/2010/main" val="120345220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B7EB02-FB60-4D97-A418-B9DA383ADCB0}"/>
              </a:ext>
            </a:extLst>
          </p:cNvPr>
          <p:cNvSpPr>
            <a:spLocks noGrp="1"/>
          </p:cNvSpPr>
          <p:nvPr>
            <p:ph type="title"/>
          </p:nvPr>
        </p:nvSpPr>
        <p:spPr/>
        <p:txBody>
          <a:bodyPr/>
          <a:lstStyle/>
          <a:p>
            <a:r>
              <a:rPr lang="en-US" dirty="0"/>
              <a:t>COMMUNICATION BETWEEN COACHES AND GAME OFFICIALS</a:t>
            </a:r>
          </a:p>
        </p:txBody>
      </p:sp>
      <p:sp>
        <p:nvSpPr>
          <p:cNvPr id="4" name="Footer Placeholder 3">
            <a:extLst>
              <a:ext uri="{FF2B5EF4-FFF2-40B4-BE49-F238E27FC236}">
                <a16:creationId xmlns:a16="http://schemas.microsoft.com/office/drawing/2014/main" id="{B1CA2C5D-3BAB-4FC0-A910-8F4240A1D039}"/>
              </a:ext>
            </a:extLst>
          </p:cNvPr>
          <p:cNvSpPr>
            <a:spLocks noGrp="1"/>
          </p:cNvSpPr>
          <p:nvPr>
            <p:ph type="ftr" sz="quarter" idx="1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srgbClr val="414B56"/>
                </a:solidFill>
                <a:effectLst/>
                <a:uLnTx/>
                <a:uFillTx/>
                <a:latin typeface="Calibri"/>
                <a:ea typeface="+mn-ea"/>
                <a:cs typeface="+mn-cs"/>
              </a:rPr>
              <a:t>www.nfhs.org</a:t>
            </a:r>
          </a:p>
        </p:txBody>
      </p:sp>
      <p:pic>
        <p:nvPicPr>
          <p:cNvPr id="5" name="Picture 4" descr="Graphical user interface&#10;&#10;Description automatically generated">
            <a:extLst>
              <a:ext uri="{FF2B5EF4-FFF2-40B4-BE49-F238E27FC236}">
                <a16:creationId xmlns:a16="http://schemas.microsoft.com/office/drawing/2014/main" id="{CFEAE074-77C3-103A-4CC5-0D230D52888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515737" y="2123718"/>
            <a:ext cx="7568526" cy="3200223"/>
          </a:xfrm>
          <a:prstGeom prst="rect">
            <a:avLst/>
          </a:prstGeom>
        </p:spPr>
      </p:pic>
      <p:sp>
        <p:nvSpPr>
          <p:cNvPr id="6" name="Content Placeholder 2">
            <a:extLst>
              <a:ext uri="{FF2B5EF4-FFF2-40B4-BE49-F238E27FC236}">
                <a16:creationId xmlns:a16="http://schemas.microsoft.com/office/drawing/2014/main" id="{7C5B9852-DD99-9DBB-9F9E-CFFD065A8AC1}"/>
              </a:ext>
            </a:extLst>
          </p:cNvPr>
          <p:cNvSpPr txBox="1">
            <a:spLocks/>
          </p:cNvSpPr>
          <p:nvPr/>
        </p:nvSpPr>
        <p:spPr bwMode="auto">
          <a:xfrm>
            <a:off x="1771200" y="5400000"/>
            <a:ext cx="9057600" cy="932537"/>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ct val="0"/>
              </a:spcBef>
              <a:spcAft>
                <a:spcPct val="0"/>
              </a:spcAft>
              <a:buFont typeface="Wingdings" pitchFamily="2" charset="2"/>
              <a:buChar char="§"/>
              <a:defRPr sz="2600" kern="1200">
                <a:solidFill>
                  <a:schemeClr val="tx1"/>
                </a:solidFill>
                <a:latin typeface="+mn-lt"/>
                <a:ea typeface="+mn-ea"/>
                <a:cs typeface="+mn-cs"/>
              </a:defRPr>
            </a:lvl1pPr>
            <a:lvl2pPr marL="742950" indent="-285750" algn="l" rtl="0" eaLnBrk="1" fontAlgn="base" hangingPunct="1">
              <a:spcBef>
                <a:spcPct val="0"/>
              </a:spcBef>
              <a:spcAft>
                <a:spcPct val="0"/>
              </a:spcAft>
              <a:buFont typeface="Arial" pitchFamily="34" charset="0"/>
              <a:buChar char="•"/>
              <a:defRPr sz="2400" kern="1200">
                <a:solidFill>
                  <a:schemeClr val="tx1"/>
                </a:solidFill>
                <a:latin typeface="+mn-lt"/>
                <a:ea typeface="+mn-ea"/>
                <a:cs typeface="+mn-cs"/>
              </a:defRPr>
            </a:lvl2pPr>
            <a:lvl3pPr marL="1143000" indent="-228600" algn="l" rtl="0" eaLnBrk="1" fontAlgn="base" hangingPunct="1">
              <a:spcBef>
                <a:spcPct val="0"/>
              </a:spcBef>
              <a:spcAft>
                <a:spcPct val="0"/>
              </a:spcAft>
              <a:buFont typeface="Calibri" pitchFamily="34" charset="0"/>
              <a:buChar char="–"/>
              <a:defRPr sz="2000" kern="1200">
                <a:solidFill>
                  <a:schemeClr val="tx1"/>
                </a:solidFill>
                <a:latin typeface="+mn-lt"/>
                <a:ea typeface="+mn-ea"/>
                <a:cs typeface="+mn-cs"/>
              </a:defRPr>
            </a:lvl3pPr>
            <a:lvl4pPr marL="1600200" indent="-228600" algn="l" rtl="0" eaLnBrk="1" fontAlgn="base" hangingPunct="1">
              <a:spcBef>
                <a:spcPct val="0"/>
              </a:spcBef>
              <a:spcAft>
                <a:spcPct val="0"/>
              </a:spcAft>
              <a:buFont typeface="Courier New" pitchFamily="49" charset="0"/>
              <a:buChar char="o"/>
              <a:defRPr sz="2000" kern="1200">
                <a:solidFill>
                  <a:schemeClr val="tx1"/>
                </a:solidFill>
                <a:latin typeface="+mn-lt"/>
                <a:ea typeface="+mn-ea"/>
                <a:cs typeface="+mn-cs"/>
              </a:defRPr>
            </a:lvl4pPr>
            <a:lvl5pPr marL="2057400" indent="-228600" algn="l" rtl="0" eaLnBrk="1" fontAlgn="base" hangingPunct="1">
              <a:spcBef>
                <a:spcPct val="0"/>
              </a:spcBef>
              <a:spcAft>
                <a:spcPct val="0"/>
              </a:spcAft>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marR="0" lvl="0" indent="0" algn="l" defTabSz="914400" rtl="0" eaLnBrk="1" fontAlgn="base" latinLnBrk="0" hangingPunct="1">
              <a:lnSpc>
                <a:spcPct val="100000"/>
              </a:lnSpc>
              <a:spcBef>
                <a:spcPct val="0"/>
              </a:spcBef>
              <a:spcAft>
                <a:spcPct val="0"/>
              </a:spcAft>
              <a:buClrTx/>
              <a:buSzTx/>
              <a:buFont typeface="Wingdings" pitchFamily="2" charset="2"/>
              <a:buNone/>
              <a:tabLst/>
              <a:defRPr/>
            </a:pPr>
            <a:r>
              <a:rPr kumimoji="0" lang="en-US" sz="18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Game officials must actively listen to what a coach is saying, then respond factually and unemotionally (</a:t>
            </a:r>
            <a:r>
              <a:rPr kumimoji="0" lang="en-US" sz="1800" b="0" i="0" u="none" strike="noStrike" kern="1200" cap="none" spc="0" normalizeH="0" baseline="0" noProof="0" dirty="0" err="1">
                <a:ln>
                  <a:noFill/>
                </a:ln>
                <a:solidFill>
                  <a:srgbClr val="000000"/>
                </a:solidFill>
                <a:effectLst/>
                <a:uLnTx/>
                <a:uFillTx/>
                <a:latin typeface="Calibri" panose="020F0502020204030204" pitchFamily="34" charset="0"/>
                <a:ea typeface="+mn-ea"/>
                <a:cs typeface="+mn-cs"/>
              </a:rPr>
              <a:t>PlayPic</a:t>
            </a:r>
            <a:r>
              <a:rPr kumimoji="0" lang="en-US" sz="18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 A). If coaches show little respect for game officials and make derogatory comments, their players will likely treat game officials similarly (</a:t>
            </a:r>
            <a:r>
              <a:rPr kumimoji="0" lang="en-US" sz="1800" b="0" i="0" u="none" strike="noStrike" kern="1200" cap="none" spc="0" normalizeH="0" baseline="0" noProof="0" dirty="0" err="1">
                <a:ln>
                  <a:noFill/>
                </a:ln>
                <a:solidFill>
                  <a:srgbClr val="000000"/>
                </a:solidFill>
                <a:effectLst/>
                <a:uLnTx/>
                <a:uFillTx/>
                <a:latin typeface="Calibri" panose="020F0502020204030204" pitchFamily="34" charset="0"/>
                <a:ea typeface="+mn-ea"/>
                <a:cs typeface="+mn-cs"/>
              </a:rPr>
              <a:t>PlayPic</a:t>
            </a:r>
            <a:r>
              <a:rPr kumimoji="0" lang="en-US" sz="18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 B).</a:t>
            </a:r>
          </a:p>
        </p:txBody>
      </p:sp>
    </p:spTree>
    <p:extLst>
      <p:ext uri="{BB962C8B-B14F-4D97-AF65-F5344CB8AC3E}">
        <p14:creationId xmlns:p14="http://schemas.microsoft.com/office/powerpoint/2010/main" val="340332092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B7EB02-FB60-4D97-A418-B9DA383ADCB0}"/>
              </a:ext>
            </a:extLst>
          </p:cNvPr>
          <p:cNvSpPr>
            <a:spLocks noGrp="1"/>
          </p:cNvSpPr>
          <p:nvPr>
            <p:ph type="title"/>
          </p:nvPr>
        </p:nvSpPr>
        <p:spPr/>
        <p:txBody>
          <a:bodyPr/>
          <a:lstStyle/>
          <a:p>
            <a:r>
              <a:rPr lang="en-US" dirty="0"/>
              <a:t>GAME MANAGEMENT</a:t>
            </a:r>
          </a:p>
        </p:txBody>
      </p:sp>
      <p:sp>
        <p:nvSpPr>
          <p:cNvPr id="3" name="Content Placeholder 2">
            <a:extLst>
              <a:ext uri="{FF2B5EF4-FFF2-40B4-BE49-F238E27FC236}">
                <a16:creationId xmlns:a16="http://schemas.microsoft.com/office/drawing/2014/main" id="{E254402E-88F8-4AB2-BCAC-3ED33DCB54A2}"/>
              </a:ext>
            </a:extLst>
          </p:cNvPr>
          <p:cNvSpPr>
            <a:spLocks noGrp="1"/>
          </p:cNvSpPr>
          <p:nvPr>
            <p:ph idx="1"/>
          </p:nvPr>
        </p:nvSpPr>
        <p:spPr>
          <a:xfrm>
            <a:off x="933254" y="1924207"/>
            <a:ext cx="4521523" cy="615133"/>
          </a:xfrm>
        </p:spPr>
        <p:txBody>
          <a:bodyPr/>
          <a:lstStyle/>
          <a:p>
            <a:pPr marL="0" indent="0">
              <a:buNone/>
            </a:pPr>
            <a:r>
              <a:rPr lang="en-US" sz="1800" dirty="0">
                <a:effectLst/>
                <a:ea typeface="Calibri" panose="020F0502020204030204" pitchFamily="34" charset="0"/>
                <a:cs typeface="Times New Roman" panose="02020603050405020304" pitchFamily="18" charset="0"/>
              </a:rPr>
              <a:t>Each school community must take pride in hosting an athletic contest or event. Beginning with the arrival of players, game officials and spectators, each school must have a purposeful plan to address any and all expected issues, as well as the unforeseen. Meeting and greeting the visiting team is certainly the beginning of good sportsmanship. Clearly communicated information, such as parking information, location of ticket booths and entry gates, when given to the visitors is another step in assuring a great experience for all participants. </a:t>
            </a:r>
            <a:endParaRPr lang="en-US" dirty="0"/>
          </a:p>
        </p:txBody>
      </p:sp>
      <p:sp>
        <p:nvSpPr>
          <p:cNvPr id="4" name="Footer Placeholder 3">
            <a:extLst>
              <a:ext uri="{FF2B5EF4-FFF2-40B4-BE49-F238E27FC236}">
                <a16:creationId xmlns:a16="http://schemas.microsoft.com/office/drawing/2014/main" id="{B1CA2C5D-3BAB-4FC0-A910-8F4240A1D039}"/>
              </a:ext>
            </a:extLst>
          </p:cNvPr>
          <p:cNvSpPr>
            <a:spLocks noGrp="1"/>
          </p:cNvSpPr>
          <p:nvPr>
            <p:ph type="ftr" sz="quarter" idx="1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srgbClr val="414B56"/>
                </a:solidFill>
                <a:effectLst/>
                <a:uLnTx/>
                <a:uFillTx/>
                <a:latin typeface="Calibri"/>
                <a:ea typeface="+mn-ea"/>
                <a:cs typeface="+mn-cs"/>
              </a:rPr>
              <a:t>www.nfhs.org</a:t>
            </a:r>
          </a:p>
        </p:txBody>
      </p:sp>
      <p:pic>
        <p:nvPicPr>
          <p:cNvPr id="6" name="Picture 5" descr="A group of people playing a sport&#10;&#10;Description automatically generated with low confidence">
            <a:extLst>
              <a:ext uri="{FF2B5EF4-FFF2-40B4-BE49-F238E27FC236}">
                <a16:creationId xmlns:a16="http://schemas.microsoft.com/office/drawing/2014/main" id="{AC248DD4-C0C1-1F74-67B7-2F64BF6048B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454778" y="2037329"/>
            <a:ext cx="6646896" cy="3368359"/>
          </a:xfrm>
          <a:prstGeom prst="rect">
            <a:avLst/>
          </a:prstGeom>
        </p:spPr>
      </p:pic>
    </p:spTree>
    <p:extLst>
      <p:ext uri="{BB962C8B-B14F-4D97-AF65-F5344CB8AC3E}">
        <p14:creationId xmlns:p14="http://schemas.microsoft.com/office/powerpoint/2010/main" val="3976388457"/>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BB419F-0220-485C-BB65-11EEBBF3332F}"/>
              </a:ext>
            </a:extLst>
          </p:cNvPr>
          <p:cNvSpPr>
            <a:spLocks noGrp="1"/>
          </p:cNvSpPr>
          <p:nvPr>
            <p:ph type="title"/>
          </p:nvPr>
        </p:nvSpPr>
        <p:spPr/>
        <p:txBody>
          <a:bodyPr/>
          <a:lstStyle/>
          <a:p>
            <a:r>
              <a:rPr lang="en-US" dirty="0"/>
              <a:t>2024 </a:t>
            </a:r>
            <a:r>
              <a:rPr lang="en-US" dirty="0" err="1"/>
              <a:t>nfhs</a:t>
            </a:r>
            <a:r>
              <a:rPr lang="en-US" dirty="0"/>
              <a:t> football rule change </a:t>
            </a:r>
            <a:br>
              <a:rPr lang="en-US" dirty="0"/>
            </a:br>
            <a:r>
              <a:rPr lang="en-US" dirty="0"/>
              <a:t>proposal online form</a:t>
            </a:r>
          </a:p>
        </p:txBody>
      </p:sp>
      <p:sp>
        <p:nvSpPr>
          <p:cNvPr id="3" name="Content Placeholder 2">
            <a:extLst>
              <a:ext uri="{FF2B5EF4-FFF2-40B4-BE49-F238E27FC236}">
                <a16:creationId xmlns:a16="http://schemas.microsoft.com/office/drawing/2014/main" id="{76CDAD6F-1488-4DB9-9EBD-2F37E9151484}"/>
              </a:ext>
            </a:extLst>
          </p:cNvPr>
          <p:cNvSpPr>
            <a:spLocks noGrp="1"/>
          </p:cNvSpPr>
          <p:nvPr>
            <p:ph idx="1"/>
          </p:nvPr>
        </p:nvSpPr>
        <p:spPr>
          <a:xfrm>
            <a:off x="1940985" y="1989139"/>
            <a:ext cx="3937301" cy="4338637"/>
          </a:xfrm>
        </p:spPr>
        <p:txBody>
          <a:bodyPr/>
          <a:lstStyle/>
          <a:p>
            <a:pPr lvl="0" algn="ctr" eaLnBrk="0" hangingPunct="0">
              <a:spcBef>
                <a:spcPct val="50000"/>
              </a:spcBef>
              <a:buNone/>
              <a:defRPr/>
            </a:pPr>
            <a:r>
              <a:rPr lang="en-US" sz="3600" b="1" u="sng" dirty="0">
                <a:solidFill>
                  <a:srgbClr val="FF0000"/>
                </a:solidFill>
                <a:effectLst>
                  <a:outerShdw blurRad="38100" dist="38100" dir="2700000" algn="tl">
                    <a:srgbClr val="000000">
                      <a:alpha val="43137"/>
                    </a:srgbClr>
                  </a:outerShdw>
                </a:effectLst>
                <a:ea typeface="ＭＳ Ｐゴシック" pitchFamily="34" charset="-128"/>
              </a:rPr>
              <a:t>Due:</a:t>
            </a:r>
            <a:r>
              <a:rPr lang="en-US" sz="3600" b="1" dirty="0">
                <a:solidFill>
                  <a:srgbClr val="FF0000"/>
                </a:solidFill>
                <a:effectLst>
                  <a:outerShdw blurRad="38100" dist="38100" dir="2700000" algn="tl">
                    <a:srgbClr val="000000">
                      <a:alpha val="43137"/>
                    </a:srgbClr>
                  </a:outerShdw>
                </a:effectLst>
                <a:ea typeface="ＭＳ Ｐゴシック" pitchFamily="34" charset="-128"/>
              </a:rPr>
              <a:t>  </a:t>
            </a:r>
          </a:p>
          <a:p>
            <a:pPr lvl="0" algn="ctr" eaLnBrk="0" hangingPunct="0">
              <a:spcBef>
                <a:spcPct val="50000"/>
              </a:spcBef>
              <a:buNone/>
              <a:defRPr/>
            </a:pPr>
            <a:r>
              <a:rPr lang="en-US" sz="3200" b="1" dirty="0">
                <a:solidFill>
                  <a:srgbClr val="FF0000"/>
                </a:solidFill>
                <a:effectLst>
                  <a:outerShdw blurRad="38100" dist="38100" dir="2700000" algn="tl">
                    <a:srgbClr val="000000">
                      <a:alpha val="43137"/>
                    </a:srgbClr>
                  </a:outerShdw>
                </a:effectLst>
                <a:ea typeface="ＭＳ Ｐゴシック" pitchFamily="34" charset="-128"/>
              </a:rPr>
              <a:t>November 1, 2023</a:t>
            </a:r>
          </a:p>
          <a:p>
            <a:pPr lvl="0" algn="ctr" eaLnBrk="0" hangingPunct="0">
              <a:spcBef>
                <a:spcPct val="50000"/>
              </a:spcBef>
              <a:buNone/>
              <a:defRPr/>
            </a:pPr>
            <a:endParaRPr lang="en-US" sz="3200" b="1" baseline="30000" dirty="0">
              <a:solidFill>
                <a:srgbClr val="FF0000"/>
              </a:solidFill>
              <a:effectLst>
                <a:outerShdw blurRad="38100" dist="38100" dir="2700000" algn="tl">
                  <a:srgbClr val="000000">
                    <a:alpha val="43137"/>
                  </a:srgbClr>
                </a:outerShdw>
              </a:effectLst>
              <a:ea typeface="ＭＳ Ｐゴシック" pitchFamily="34" charset="-128"/>
            </a:endParaRPr>
          </a:p>
          <a:p>
            <a:pPr lvl="0">
              <a:buNone/>
            </a:pPr>
            <a:r>
              <a:rPr lang="en-US" sz="2800" dirty="0">
                <a:solidFill>
                  <a:srgbClr val="414B56"/>
                </a:solidFill>
                <a:effectLst>
                  <a:outerShdw blurRad="38100" dist="38100" dir="2700000" algn="tl">
                    <a:srgbClr val="000000">
                      <a:alpha val="43137"/>
                    </a:srgbClr>
                  </a:outerShdw>
                </a:effectLst>
              </a:rPr>
              <a:t>    </a:t>
            </a:r>
            <a:r>
              <a:rPr lang="en-US" sz="2800" b="1" dirty="0">
                <a:solidFill>
                  <a:srgbClr val="FF0000"/>
                </a:solidFill>
                <a:effectLst>
                  <a:outerShdw blurRad="38100" dist="38100" dir="2700000" algn="tl">
                    <a:srgbClr val="000000">
                      <a:alpha val="43137"/>
                    </a:srgbClr>
                  </a:outerShdw>
                </a:effectLst>
              </a:rPr>
              <a:t>Must be submitted to your state association office for approval. </a:t>
            </a:r>
          </a:p>
          <a:p>
            <a:endParaRPr lang="en-US" dirty="0"/>
          </a:p>
        </p:txBody>
      </p:sp>
      <p:sp>
        <p:nvSpPr>
          <p:cNvPr id="4" name="Footer Placeholder 3">
            <a:extLst>
              <a:ext uri="{FF2B5EF4-FFF2-40B4-BE49-F238E27FC236}">
                <a16:creationId xmlns:a16="http://schemas.microsoft.com/office/drawing/2014/main" id="{5746A5BC-392E-4F40-A0C3-EA456EBFC16A}"/>
              </a:ext>
            </a:extLst>
          </p:cNvPr>
          <p:cNvSpPr>
            <a:spLocks noGrp="1"/>
          </p:cNvSpPr>
          <p:nvPr>
            <p:ph type="ftr" sz="quarter" idx="1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srgbClr val="414B56"/>
                </a:solidFill>
                <a:effectLst/>
                <a:uLnTx/>
                <a:uFillTx/>
                <a:latin typeface="Calibri"/>
                <a:ea typeface="+mn-ea"/>
                <a:cs typeface="+mn-cs"/>
              </a:rPr>
              <a:t>www.nfhs.org</a:t>
            </a:r>
          </a:p>
        </p:txBody>
      </p:sp>
      <p:pic>
        <p:nvPicPr>
          <p:cNvPr id="7" name="Picture 6" descr="A football player running with a football&#10;&#10;Description automatically generated with medium confidence">
            <a:extLst>
              <a:ext uri="{FF2B5EF4-FFF2-40B4-BE49-F238E27FC236}">
                <a16:creationId xmlns:a16="http://schemas.microsoft.com/office/drawing/2014/main" id="{40137BB1-24E5-41DF-B65C-D41049C738C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471805" y="4144686"/>
            <a:ext cx="2496358" cy="2183089"/>
          </a:xfrm>
          <a:prstGeom prst="rect">
            <a:avLst/>
          </a:prstGeom>
        </p:spPr>
      </p:pic>
    </p:spTree>
    <p:extLst>
      <p:ext uri="{BB962C8B-B14F-4D97-AF65-F5344CB8AC3E}">
        <p14:creationId xmlns:p14="http://schemas.microsoft.com/office/powerpoint/2010/main" val="20235622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C6A216-42EC-FFC3-C02A-616B450B411F}"/>
              </a:ext>
            </a:extLst>
          </p:cNvPr>
          <p:cNvSpPr>
            <a:spLocks noGrp="1"/>
          </p:cNvSpPr>
          <p:nvPr>
            <p:ph type="title"/>
          </p:nvPr>
        </p:nvSpPr>
        <p:spPr/>
        <p:txBody>
          <a:bodyPr/>
          <a:lstStyle/>
          <a:p>
            <a:r>
              <a:rPr lang="en-US" dirty="0"/>
              <a:t>Rule 2-32-16</a:t>
            </a:r>
            <a:r>
              <a:rPr lang="en-US" cap="none" dirty="0"/>
              <a:t>d (NEW), 9-4-3g</a:t>
            </a:r>
            <a:br>
              <a:rPr lang="en-US" dirty="0"/>
            </a:br>
            <a:r>
              <a:rPr lang="en-US" dirty="0"/>
              <a:t>DEFENSELESS RECEIVERS</a:t>
            </a:r>
          </a:p>
        </p:txBody>
      </p:sp>
      <p:sp>
        <p:nvSpPr>
          <p:cNvPr id="3" name="Content Placeholder 2">
            <a:extLst>
              <a:ext uri="{FF2B5EF4-FFF2-40B4-BE49-F238E27FC236}">
                <a16:creationId xmlns:a16="http://schemas.microsoft.com/office/drawing/2014/main" id="{5CC4A19C-EC0B-C4AF-9C8B-34B8A7B3B17D}"/>
              </a:ext>
            </a:extLst>
          </p:cNvPr>
          <p:cNvSpPr>
            <a:spLocks noGrp="1"/>
          </p:cNvSpPr>
          <p:nvPr>
            <p:ph idx="1"/>
          </p:nvPr>
        </p:nvSpPr>
        <p:spPr>
          <a:xfrm>
            <a:off x="1940986" y="1989139"/>
            <a:ext cx="6514858" cy="4338637"/>
          </a:xfrm>
        </p:spPr>
        <p:txBody>
          <a:bodyPr/>
          <a:lstStyle/>
          <a:p>
            <a:pPr marL="0" indent="0">
              <a:buNone/>
            </a:pPr>
            <a:r>
              <a:rPr lang="en-US" sz="2800" dirty="0">
                <a:effectLst/>
                <a:latin typeface="Calibri" panose="020F0502020204030204" pitchFamily="34" charset="0"/>
                <a:ea typeface="Times New Roman" panose="02020603050405020304" pitchFamily="18" charset="0"/>
              </a:rPr>
              <a:t>The receiver is not defenseless because the opponent is attempting to tackle by wrapping arm(s) around the receiver.</a:t>
            </a:r>
            <a:endParaRPr lang="en-US" sz="2800" dirty="0"/>
          </a:p>
        </p:txBody>
      </p:sp>
      <p:sp>
        <p:nvSpPr>
          <p:cNvPr id="4" name="Footer Placeholder 3">
            <a:extLst>
              <a:ext uri="{FF2B5EF4-FFF2-40B4-BE49-F238E27FC236}">
                <a16:creationId xmlns:a16="http://schemas.microsoft.com/office/drawing/2014/main" id="{789EC471-0531-2056-B332-6C7CA8C75FBC}"/>
              </a:ext>
            </a:extLst>
          </p:cNvPr>
          <p:cNvSpPr>
            <a:spLocks noGrp="1"/>
          </p:cNvSpPr>
          <p:nvPr>
            <p:ph type="ftr" sz="quarter" idx="1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srgbClr val="414B56"/>
                </a:solidFill>
                <a:effectLst/>
                <a:uLnTx/>
                <a:uFillTx/>
                <a:latin typeface="Calibri"/>
                <a:ea typeface="+mn-ea"/>
                <a:cs typeface="+mn-cs"/>
              </a:rPr>
              <a:t>www.nfhs.org</a:t>
            </a:r>
          </a:p>
        </p:txBody>
      </p:sp>
      <p:pic>
        <p:nvPicPr>
          <p:cNvPr id="5" name="Picture 4" descr="A person in a garment&#10;&#10;Description automatically generated with low confidence">
            <a:extLst>
              <a:ext uri="{FF2B5EF4-FFF2-40B4-BE49-F238E27FC236}">
                <a16:creationId xmlns:a16="http://schemas.microsoft.com/office/drawing/2014/main" id="{F6CC32BA-A45B-697E-6CDB-1C6B072179C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719200" y="2033058"/>
            <a:ext cx="2719291" cy="4187707"/>
          </a:xfrm>
          <a:prstGeom prst="rect">
            <a:avLst/>
          </a:prstGeom>
        </p:spPr>
      </p:pic>
    </p:spTree>
    <p:extLst>
      <p:ext uri="{BB962C8B-B14F-4D97-AF65-F5344CB8AC3E}">
        <p14:creationId xmlns:p14="http://schemas.microsoft.com/office/powerpoint/2010/main" val="389869062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C6A216-42EC-FFC3-C02A-616B450B411F}"/>
              </a:ext>
            </a:extLst>
          </p:cNvPr>
          <p:cNvSpPr>
            <a:spLocks noGrp="1"/>
          </p:cNvSpPr>
          <p:nvPr>
            <p:ph type="title"/>
          </p:nvPr>
        </p:nvSpPr>
        <p:spPr/>
        <p:txBody>
          <a:bodyPr/>
          <a:lstStyle/>
          <a:p>
            <a:r>
              <a:rPr lang="en-US" dirty="0"/>
              <a:t>Rule 2-32-16</a:t>
            </a:r>
            <a:r>
              <a:rPr lang="en-US" cap="none" dirty="0"/>
              <a:t>d (NEW), 9-4-3g</a:t>
            </a:r>
            <a:br>
              <a:rPr lang="en-US" dirty="0"/>
            </a:br>
            <a:r>
              <a:rPr lang="en-US" dirty="0"/>
              <a:t>DEFENSELESS RECEIVERS</a:t>
            </a:r>
          </a:p>
        </p:txBody>
      </p:sp>
      <p:sp>
        <p:nvSpPr>
          <p:cNvPr id="3" name="Content Placeholder 2">
            <a:extLst>
              <a:ext uri="{FF2B5EF4-FFF2-40B4-BE49-F238E27FC236}">
                <a16:creationId xmlns:a16="http://schemas.microsoft.com/office/drawing/2014/main" id="{5CC4A19C-EC0B-C4AF-9C8B-34B8A7B3B17D}"/>
              </a:ext>
            </a:extLst>
          </p:cNvPr>
          <p:cNvSpPr>
            <a:spLocks noGrp="1"/>
          </p:cNvSpPr>
          <p:nvPr>
            <p:ph idx="1"/>
          </p:nvPr>
        </p:nvSpPr>
        <p:spPr>
          <a:xfrm>
            <a:off x="1940985" y="1989139"/>
            <a:ext cx="5788993" cy="4338637"/>
          </a:xfrm>
        </p:spPr>
        <p:txBody>
          <a:bodyPr/>
          <a:lstStyle/>
          <a:p>
            <a:pPr marL="0" indent="0">
              <a:buNone/>
            </a:pPr>
            <a:r>
              <a:rPr lang="en-US" sz="2800" dirty="0">
                <a:effectLst/>
                <a:latin typeface="Calibri" panose="020F0502020204030204" pitchFamily="34" charset="0"/>
                <a:ea typeface="Times New Roman" panose="02020603050405020304" pitchFamily="18" charset="0"/>
              </a:rPr>
              <a:t>The receiver is not defenseless even if the </a:t>
            </a:r>
            <a:r>
              <a:rPr lang="en-US" sz="2800" dirty="0">
                <a:latin typeface="Calibri" panose="020F0502020204030204" pitchFamily="34" charset="0"/>
                <a:ea typeface="Times New Roman" panose="02020603050405020304" pitchFamily="18" charset="0"/>
              </a:rPr>
              <a:t>contact by the opponent is </a:t>
            </a:r>
            <a:r>
              <a:rPr lang="en-US" sz="2800" dirty="0">
                <a:effectLst/>
                <a:latin typeface="Calibri" panose="020F0502020204030204" pitchFamily="34" charset="0"/>
                <a:ea typeface="Times New Roman" panose="02020603050405020304" pitchFamily="18" charset="0"/>
              </a:rPr>
              <a:t>forceful because the contact is </a:t>
            </a:r>
            <a:r>
              <a:rPr lang="en-US" sz="2800" dirty="0">
                <a:latin typeface="Calibri" panose="020F0502020204030204" pitchFamily="34" charset="0"/>
                <a:ea typeface="Times New Roman" panose="02020603050405020304" pitchFamily="18" charset="0"/>
              </a:rPr>
              <a:t>i</a:t>
            </a:r>
            <a:r>
              <a:rPr lang="en-US" sz="2800" dirty="0">
                <a:effectLst/>
                <a:latin typeface="Calibri" panose="020F0502020204030204" pitchFamily="34" charset="0"/>
                <a:ea typeface="Times New Roman" panose="02020603050405020304" pitchFamily="18" charset="0"/>
              </a:rPr>
              <a:t>nitiated with open hands. The contact could be pass interference, however.</a:t>
            </a:r>
            <a:endParaRPr lang="en-US" sz="2800" dirty="0"/>
          </a:p>
        </p:txBody>
      </p:sp>
      <p:sp>
        <p:nvSpPr>
          <p:cNvPr id="4" name="Footer Placeholder 3">
            <a:extLst>
              <a:ext uri="{FF2B5EF4-FFF2-40B4-BE49-F238E27FC236}">
                <a16:creationId xmlns:a16="http://schemas.microsoft.com/office/drawing/2014/main" id="{789EC471-0531-2056-B332-6C7CA8C75FBC}"/>
              </a:ext>
            </a:extLst>
          </p:cNvPr>
          <p:cNvSpPr>
            <a:spLocks noGrp="1"/>
          </p:cNvSpPr>
          <p:nvPr>
            <p:ph type="ftr" sz="quarter" idx="1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srgbClr val="414B56"/>
                </a:solidFill>
                <a:effectLst/>
                <a:uLnTx/>
                <a:uFillTx/>
                <a:latin typeface="Calibri"/>
                <a:ea typeface="+mn-ea"/>
                <a:cs typeface="+mn-cs"/>
              </a:rPr>
              <a:t>www.nfhs.org</a:t>
            </a:r>
          </a:p>
        </p:txBody>
      </p:sp>
      <p:pic>
        <p:nvPicPr>
          <p:cNvPr id="6" name="Picture 5" descr="A picture containing text&#10;&#10;Description automatically generated">
            <a:extLst>
              <a:ext uri="{FF2B5EF4-FFF2-40B4-BE49-F238E27FC236}">
                <a16:creationId xmlns:a16="http://schemas.microsoft.com/office/drawing/2014/main" id="{C1F25CB6-1780-7C1E-6C55-0F5C1A3DE20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84001" y="2033059"/>
            <a:ext cx="3554490" cy="4188374"/>
          </a:xfrm>
          <a:prstGeom prst="rect">
            <a:avLst/>
          </a:prstGeom>
        </p:spPr>
      </p:pic>
    </p:spTree>
    <p:extLst>
      <p:ext uri="{BB962C8B-B14F-4D97-AF65-F5344CB8AC3E}">
        <p14:creationId xmlns:p14="http://schemas.microsoft.com/office/powerpoint/2010/main" val="392437935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C6A216-42EC-FFC3-C02A-616B450B411F}"/>
              </a:ext>
            </a:extLst>
          </p:cNvPr>
          <p:cNvSpPr>
            <a:spLocks noGrp="1"/>
          </p:cNvSpPr>
          <p:nvPr>
            <p:ph type="title"/>
          </p:nvPr>
        </p:nvSpPr>
        <p:spPr/>
        <p:txBody>
          <a:bodyPr/>
          <a:lstStyle/>
          <a:p>
            <a:r>
              <a:rPr lang="en-US" dirty="0"/>
              <a:t>Rule 2-32-16</a:t>
            </a:r>
            <a:r>
              <a:rPr lang="en-US" cap="none" dirty="0"/>
              <a:t>d (NEW), 9-4-3g</a:t>
            </a:r>
            <a:br>
              <a:rPr lang="en-US" dirty="0"/>
            </a:br>
            <a:r>
              <a:rPr lang="en-US" dirty="0"/>
              <a:t>DEFENSELESS RECEIVERS</a:t>
            </a:r>
          </a:p>
        </p:txBody>
      </p:sp>
      <p:sp>
        <p:nvSpPr>
          <p:cNvPr id="4" name="Footer Placeholder 3">
            <a:extLst>
              <a:ext uri="{FF2B5EF4-FFF2-40B4-BE49-F238E27FC236}">
                <a16:creationId xmlns:a16="http://schemas.microsoft.com/office/drawing/2014/main" id="{789EC471-0531-2056-B332-6C7CA8C75FBC}"/>
              </a:ext>
            </a:extLst>
          </p:cNvPr>
          <p:cNvSpPr>
            <a:spLocks noGrp="1"/>
          </p:cNvSpPr>
          <p:nvPr>
            <p:ph type="ftr" sz="quarter" idx="1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srgbClr val="414B56"/>
                </a:solidFill>
                <a:effectLst/>
                <a:uLnTx/>
                <a:uFillTx/>
                <a:latin typeface="Calibri"/>
                <a:ea typeface="+mn-ea"/>
                <a:cs typeface="+mn-cs"/>
              </a:rPr>
              <a:t>www.nfhs.org</a:t>
            </a:r>
          </a:p>
        </p:txBody>
      </p:sp>
      <p:pic>
        <p:nvPicPr>
          <p:cNvPr id="5" name="Content Placeholder 4" descr="A picture containing text&#10;&#10;Description automatically generated">
            <a:extLst>
              <a:ext uri="{FF2B5EF4-FFF2-40B4-BE49-F238E27FC236}">
                <a16:creationId xmlns:a16="http://schemas.microsoft.com/office/drawing/2014/main" id="{D6B41103-E8EA-8F84-493F-0E7574448EB9}"/>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8357949" y="1993900"/>
            <a:ext cx="2817296" cy="4338637"/>
          </a:xfrm>
          <a:prstGeom prst="rect">
            <a:avLst/>
          </a:prstGeom>
        </p:spPr>
      </p:pic>
      <p:sp>
        <p:nvSpPr>
          <p:cNvPr id="7" name="TextBox 6">
            <a:extLst>
              <a:ext uri="{FF2B5EF4-FFF2-40B4-BE49-F238E27FC236}">
                <a16:creationId xmlns:a16="http://schemas.microsoft.com/office/drawing/2014/main" id="{509E7F8E-4C01-9A8A-3FF8-C2A340469D0C}"/>
              </a:ext>
            </a:extLst>
          </p:cNvPr>
          <p:cNvSpPr txBox="1"/>
          <p:nvPr/>
        </p:nvSpPr>
        <p:spPr>
          <a:xfrm>
            <a:off x="1562492" y="2129614"/>
            <a:ext cx="6103854" cy="1384995"/>
          </a:xfrm>
          <a:prstGeom prst="rect">
            <a:avLst/>
          </a:prstGeom>
          <a:noFill/>
        </p:spPr>
        <p:txBody>
          <a:bodyPr wrap="squar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800" b="0" i="0" u="none" strike="noStrike" kern="1200" cap="none" spc="0" normalizeH="0" baseline="0" noProof="0" dirty="0">
                <a:ln>
                  <a:noFill/>
                </a:ln>
                <a:solidFill>
                  <a:srgbClr val="414B56"/>
                </a:solidFill>
                <a:effectLst/>
                <a:uLnTx/>
                <a:uFillTx/>
                <a:latin typeface="Calibri" panose="020F0502020204030204" pitchFamily="34" charset="0"/>
                <a:ea typeface="Times New Roman" panose="02020603050405020304" pitchFamily="18" charset="0"/>
                <a:cs typeface="Arial" pitchFamily="34" charset="0"/>
              </a:rPr>
              <a:t>The receiver is not defenseless because of the incidental contact as a result of the defender making a play on the ball.</a:t>
            </a:r>
            <a:endParaRPr kumimoji="0" lang="en-US" sz="2800" b="0" i="0" u="none" strike="noStrike" kern="1200" cap="none" spc="0" normalizeH="0" baseline="0" noProof="0" dirty="0">
              <a:ln>
                <a:noFill/>
              </a:ln>
              <a:solidFill>
                <a:srgbClr val="414B56"/>
              </a:solidFill>
              <a:effectLst/>
              <a:uLnTx/>
              <a:uFillTx/>
              <a:latin typeface="Arial" pitchFamily="34" charset="0"/>
              <a:ea typeface="+mn-ea"/>
              <a:cs typeface="Arial" pitchFamily="34" charset="0"/>
            </a:endParaRPr>
          </a:p>
        </p:txBody>
      </p:sp>
    </p:spTree>
    <p:extLst>
      <p:ext uri="{BB962C8B-B14F-4D97-AF65-F5344CB8AC3E}">
        <p14:creationId xmlns:p14="http://schemas.microsoft.com/office/powerpoint/2010/main" val="240851304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636A2194-32E8-4B4A-B9D2-3360CBE28830}"/>
              </a:ext>
            </a:extLst>
          </p:cNvPr>
          <p:cNvSpPr>
            <a:spLocks noGrp="1"/>
          </p:cNvSpPr>
          <p:nvPr>
            <p:ph type="ftr" sz="quarter" idx="1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srgbClr val="414B56"/>
                </a:solidFill>
                <a:effectLst/>
                <a:uLnTx/>
                <a:uFillTx/>
                <a:latin typeface="Calibri"/>
                <a:ea typeface="+mn-ea"/>
                <a:cs typeface="+mn-cs"/>
              </a:rPr>
              <a:t>www.nfhs.org</a:t>
            </a:r>
          </a:p>
        </p:txBody>
      </p:sp>
      <p:sp>
        <p:nvSpPr>
          <p:cNvPr id="5" name="Title 1">
            <a:extLst>
              <a:ext uri="{FF2B5EF4-FFF2-40B4-BE49-F238E27FC236}">
                <a16:creationId xmlns:a16="http://schemas.microsoft.com/office/drawing/2014/main" id="{0F95FB8B-CCFA-41EB-B72D-EA212CE19900}"/>
              </a:ext>
            </a:extLst>
          </p:cNvPr>
          <p:cNvSpPr>
            <a:spLocks noGrp="1"/>
          </p:cNvSpPr>
          <p:nvPr>
            <p:ph type="title"/>
          </p:nvPr>
        </p:nvSpPr>
        <p:spPr>
          <a:xfrm>
            <a:off x="1940985" y="525463"/>
            <a:ext cx="10026649" cy="1204912"/>
          </a:xfrm>
        </p:spPr>
        <p:txBody>
          <a:bodyPr/>
          <a:lstStyle/>
          <a:p>
            <a:r>
              <a:rPr lang="en-US" sz="2400" dirty="0"/>
              <a:t>Rule 7-5-2</a:t>
            </a:r>
            <a:r>
              <a:rPr lang="en-US" sz="2400" cap="none" dirty="0"/>
              <a:t>d </a:t>
            </a:r>
            <a:r>
              <a:rPr lang="en-US" sz="2400" dirty="0"/>
              <a:t>EXCEPTION 2</a:t>
            </a:r>
            <a:r>
              <a:rPr lang="en-US" sz="2400" cap="none" dirty="0"/>
              <a:t>a, c</a:t>
            </a:r>
            <a:r>
              <a:rPr lang="en-US" sz="2400" dirty="0"/>
              <a:t> (NEW), TABLE 7-5-2 </a:t>
            </a:r>
            <a:r>
              <a:rPr lang="en-US" sz="2400" cap="none" dirty="0"/>
              <a:t>d </a:t>
            </a:r>
            <a:r>
              <a:rPr lang="en-US" sz="2400" dirty="0"/>
              <a:t>EXCEPTION 2</a:t>
            </a:r>
            <a:r>
              <a:rPr lang="en-US" sz="2400" cap="none" dirty="0"/>
              <a:t>a, c</a:t>
            </a:r>
            <a:r>
              <a:rPr lang="en-US" sz="2400" dirty="0"/>
              <a:t> (NEW), TABLE 7-5 (1) </a:t>
            </a:r>
            <a:r>
              <a:rPr lang="en-US" sz="2400" cap="none" dirty="0"/>
              <a:t>d </a:t>
            </a:r>
            <a:r>
              <a:rPr lang="en-US" sz="2400" dirty="0"/>
              <a:t>EXCEPTION 2</a:t>
            </a:r>
            <a:r>
              <a:rPr lang="en-US" sz="2400" cap="none" dirty="0"/>
              <a:t>a, c</a:t>
            </a:r>
            <a:r>
              <a:rPr lang="en-US" sz="2400" dirty="0"/>
              <a:t> (NEW)</a:t>
            </a:r>
            <a:br>
              <a:rPr lang="en-US" dirty="0"/>
            </a:br>
            <a:r>
              <a:rPr lang="en-US" dirty="0"/>
              <a:t>intentional grounding EXCEPTION</a:t>
            </a:r>
          </a:p>
        </p:txBody>
      </p:sp>
      <p:sp>
        <p:nvSpPr>
          <p:cNvPr id="6" name="Content Placeholder 2">
            <a:extLst>
              <a:ext uri="{FF2B5EF4-FFF2-40B4-BE49-F238E27FC236}">
                <a16:creationId xmlns:a16="http://schemas.microsoft.com/office/drawing/2014/main" id="{17964A8F-10DB-4E2A-BCC1-B459117CA5D8}"/>
              </a:ext>
            </a:extLst>
          </p:cNvPr>
          <p:cNvSpPr txBox="1">
            <a:spLocks/>
          </p:cNvSpPr>
          <p:nvPr/>
        </p:nvSpPr>
        <p:spPr bwMode="auto">
          <a:xfrm>
            <a:off x="1339274" y="5477164"/>
            <a:ext cx="10649527" cy="679414"/>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ct val="0"/>
              </a:spcBef>
              <a:spcAft>
                <a:spcPct val="0"/>
              </a:spcAft>
              <a:buFont typeface="Wingdings" pitchFamily="2" charset="2"/>
              <a:buChar char="§"/>
              <a:defRPr sz="2600" kern="1200">
                <a:solidFill>
                  <a:schemeClr val="tx1"/>
                </a:solidFill>
                <a:latin typeface="+mn-lt"/>
                <a:ea typeface="+mn-ea"/>
                <a:cs typeface="+mn-cs"/>
              </a:defRPr>
            </a:lvl1pPr>
            <a:lvl2pPr marL="742950" indent="-285750" algn="l" rtl="0" eaLnBrk="1" fontAlgn="base" hangingPunct="1">
              <a:spcBef>
                <a:spcPct val="0"/>
              </a:spcBef>
              <a:spcAft>
                <a:spcPct val="0"/>
              </a:spcAft>
              <a:buFont typeface="Arial" pitchFamily="34" charset="0"/>
              <a:buChar char="•"/>
              <a:defRPr sz="2400" kern="1200">
                <a:solidFill>
                  <a:schemeClr val="tx1"/>
                </a:solidFill>
                <a:latin typeface="+mn-lt"/>
                <a:ea typeface="+mn-ea"/>
                <a:cs typeface="+mn-cs"/>
              </a:defRPr>
            </a:lvl2pPr>
            <a:lvl3pPr marL="1143000" indent="-228600" algn="l" rtl="0" eaLnBrk="1" fontAlgn="base" hangingPunct="1">
              <a:spcBef>
                <a:spcPct val="0"/>
              </a:spcBef>
              <a:spcAft>
                <a:spcPct val="0"/>
              </a:spcAft>
              <a:buFont typeface="Calibri" pitchFamily="34" charset="0"/>
              <a:buChar char="–"/>
              <a:defRPr sz="2000" kern="1200">
                <a:solidFill>
                  <a:schemeClr val="tx1"/>
                </a:solidFill>
                <a:latin typeface="+mn-lt"/>
                <a:ea typeface="+mn-ea"/>
                <a:cs typeface="+mn-cs"/>
              </a:defRPr>
            </a:lvl3pPr>
            <a:lvl4pPr marL="1600200" indent="-228600" algn="l" rtl="0" eaLnBrk="1" fontAlgn="base" hangingPunct="1">
              <a:spcBef>
                <a:spcPct val="0"/>
              </a:spcBef>
              <a:spcAft>
                <a:spcPct val="0"/>
              </a:spcAft>
              <a:buFont typeface="Courier New" pitchFamily="49" charset="0"/>
              <a:buChar char="o"/>
              <a:defRPr sz="2000" kern="1200">
                <a:solidFill>
                  <a:schemeClr val="tx1"/>
                </a:solidFill>
                <a:latin typeface="+mn-lt"/>
                <a:ea typeface="+mn-ea"/>
                <a:cs typeface="+mn-cs"/>
              </a:defRPr>
            </a:lvl4pPr>
            <a:lvl5pPr marL="2057400" indent="-228600" algn="l" rtl="0" eaLnBrk="1" fontAlgn="base" hangingPunct="1">
              <a:spcBef>
                <a:spcPct val="0"/>
              </a:spcBef>
              <a:spcAft>
                <a:spcPct val="0"/>
              </a:spcAft>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marR="0" lvl="0" indent="0" algn="l" defTabSz="914400" rtl="0" eaLnBrk="1" fontAlgn="base" latinLnBrk="0" hangingPunct="1">
              <a:lnSpc>
                <a:spcPct val="100000"/>
              </a:lnSpc>
              <a:spcBef>
                <a:spcPct val="0"/>
              </a:spcBef>
              <a:spcAft>
                <a:spcPct val="0"/>
              </a:spcAft>
              <a:buClrTx/>
              <a:buSzTx/>
              <a:buFont typeface="Wingdings" pitchFamily="2" charset="2"/>
              <a:buNone/>
              <a:tabLst/>
              <a:defRPr/>
            </a:pPr>
            <a:r>
              <a:rPr kumimoji="0" lang="en-US" sz="2000" b="0" i="0" u="none" strike="noStrike" kern="1200" cap="none" spc="0" normalizeH="0" baseline="0" noProof="0" dirty="0">
                <a:ln>
                  <a:noFill/>
                </a:ln>
                <a:solidFill>
                  <a:srgbClr val="414B56"/>
                </a:solidFill>
                <a:effectLst/>
                <a:uLnTx/>
                <a:uFillTx/>
                <a:latin typeface="Calibri"/>
                <a:ea typeface="+mn-ea"/>
                <a:cs typeface="+mn-cs"/>
              </a:rPr>
              <a:t>This is a foul for intentional grounding since A2 is the second player to possess the ball.  Only the player who possessed the ball after the snap ends may take advantage of the intentional grounding exception. </a:t>
            </a:r>
            <a:endParaRPr kumimoji="0" lang="en-US" sz="18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endParaRPr>
          </a:p>
          <a:p>
            <a:pPr marL="0" marR="0" lvl="0" indent="0" algn="l" defTabSz="914400" rtl="0" eaLnBrk="1" fontAlgn="base" latinLnBrk="0" hangingPunct="1">
              <a:lnSpc>
                <a:spcPct val="100000"/>
              </a:lnSpc>
              <a:spcBef>
                <a:spcPct val="0"/>
              </a:spcBef>
              <a:spcAft>
                <a:spcPct val="0"/>
              </a:spcAft>
              <a:buClrTx/>
              <a:buSzTx/>
              <a:buFont typeface="Wingdings" pitchFamily="2" charset="2"/>
              <a:buNone/>
              <a:tabLst/>
              <a:defRPr/>
            </a:pPr>
            <a:endParaRPr kumimoji="0" lang="en-US" sz="2400" b="0" i="0" u="none" strike="noStrike" kern="1200" cap="none" spc="0" normalizeH="0" baseline="0" noProof="0" dirty="0">
              <a:ln>
                <a:noFill/>
              </a:ln>
              <a:solidFill>
                <a:srgbClr val="414B56"/>
              </a:solidFill>
              <a:effectLst/>
              <a:uLnTx/>
              <a:uFillTx/>
              <a:latin typeface="Calibri"/>
              <a:ea typeface="+mn-ea"/>
              <a:cs typeface="+mn-cs"/>
            </a:endParaRPr>
          </a:p>
        </p:txBody>
      </p:sp>
      <p:pic>
        <p:nvPicPr>
          <p:cNvPr id="2" name="Picture 1" descr="Bubble chart&#10;&#10;Description automatically generated">
            <a:extLst>
              <a:ext uri="{FF2B5EF4-FFF2-40B4-BE49-F238E27FC236}">
                <a16:creationId xmlns:a16="http://schemas.microsoft.com/office/drawing/2014/main" id="{48DCF430-023D-AF6C-A7E8-8FD1FDCCC7D4}"/>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210281" y="1945747"/>
            <a:ext cx="8156448" cy="3531417"/>
          </a:xfrm>
          <a:prstGeom prst="rect">
            <a:avLst/>
          </a:prstGeom>
        </p:spPr>
      </p:pic>
    </p:spTree>
    <p:extLst>
      <p:ext uri="{BB962C8B-B14F-4D97-AF65-F5344CB8AC3E}">
        <p14:creationId xmlns:p14="http://schemas.microsoft.com/office/powerpoint/2010/main" val="325277139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636A2194-32E8-4B4A-B9D2-3360CBE28830}"/>
              </a:ext>
            </a:extLst>
          </p:cNvPr>
          <p:cNvSpPr>
            <a:spLocks noGrp="1"/>
          </p:cNvSpPr>
          <p:nvPr>
            <p:ph type="ftr" sz="quarter" idx="1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srgbClr val="414B56"/>
                </a:solidFill>
                <a:effectLst/>
                <a:uLnTx/>
                <a:uFillTx/>
                <a:latin typeface="Calibri"/>
                <a:ea typeface="+mn-ea"/>
                <a:cs typeface="+mn-cs"/>
              </a:rPr>
              <a:t>www.nfhs.org</a:t>
            </a:r>
          </a:p>
        </p:txBody>
      </p:sp>
      <p:sp>
        <p:nvSpPr>
          <p:cNvPr id="5" name="Title 1">
            <a:extLst>
              <a:ext uri="{FF2B5EF4-FFF2-40B4-BE49-F238E27FC236}">
                <a16:creationId xmlns:a16="http://schemas.microsoft.com/office/drawing/2014/main" id="{0F95FB8B-CCFA-41EB-B72D-EA212CE19900}"/>
              </a:ext>
            </a:extLst>
          </p:cNvPr>
          <p:cNvSpPr>
            <a:spLocks noGrp="1"/>
          </p:cNvSpPr>
          <p:nvPr>
            <p:ph type="title"/>
          </p:nvPr>
        </p:nvSpPr>
        <p:spPr>
          <a:xfrm>
            <a:off x="1940985" y="525463"/>
            <a:ext cx="10026649" cy="1204912"/>
          </a:xfrm>
        </p:spPr>
        <p:txBody>
          <a:bodyPr/>
          <a:lstStyle/>
          <a:p>
            <a:r>
              <a:rPr lang="en-US" dirty="0"/>
              <a:t>TABLE 7-5 2</a:t>
            </a:r>
            <a:r>
              <a:rPr lang="en-US" cap="none" dirty="0"/>
              <a:t>c (DELETED), 7-5 PENALTY</a:t>
            </a:r>
            <a:br>
              <a:rPr lang="en-US" dirty="0"/>
            </a:br>
            <a:r>
              <a:rPr lang="en-US" dirty="0"/>
              <a:t>intentional pass interference</a:t>
            </a:r>
          </a:p>
        </p:txBody>
      </p:sp>
      <p:sp>
        <p:nvSpPr>
          <p:cNvPr id="6" name="Content Placeholder 2">
            <a:extLst>
              <a:ext uri="{FF2B5EF4-FFF2-40B4-BE49-F238E27FC236}">
                <a16:creationId xmlns:a16="http://schemas.microsoft.com/office/drawing/2014/main" id="{17964A8F-10DB-4E2A-BCC1-B459117CA5D8}"/>
              </a:ext>
            </a:extLst>
          </p:cNvPr>
          <p:cNvSpPr txBox="1">
            <a:spLocks/>
          </p:cNvSpPr>
          <p:nvPr/>
        </p:nvSpPr>
        <p:spPr bwMode="auto">
          <a:xfrm>
            <a:off x="1834674" y="5433923"/>
            <a:ext cx="10132960" cy="71408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ct val="0"/>
              </a:spcBef>
              <a:spcAft>
                <a:spcPct val="0"/>
              </a:spcAft>
              <a:buFont typeface="Wingdings" pitchFamily="2" charset="2"/>
              <a:buChar char="§"/>
              <a:defRPr sz="2600" kern="1200">
                <a:solidFill>
                  <a:schemeClr val="tx1"/>
                </a:solidFill>
                <a:latin typeface="+mn-lt"/>
                <a:ea typeface="+mn-ea"/>
                <a:cs typeface="+mn-cs"/>
              </a:defRPr>
            </a:lvl1pPr>
            <a:lvl2pPr marL="742950" indent="-285750" algn="l" rtl="0" eaLnBrk="1" fontAlgn="base" hangingPunct="1">
              <a:spcBef>
                <a:spcPct val="0"/>
              </a:spcBef>
              <a:spcAft>
                <a:spcPct val="0"/>
              </a:spcAft>
              <a:buFont typeface="Arial" pitchFamily="34" charset="0"/>
              <a:buChar char="•"/>
              <a:defRPr sz="2400" kern="1200">
                <a:solidFill>
                  <a:schemeClr val="tx1"/>
                </a:solidFill>
                <a:latin typeface="+mn-lt"/>
                <a:ea typeface="+mn-ea"/>
                <a:cs typeface="+mn-cs"/>
              </a:defRPr>
            </a:lvl2pPr>
            <a:lvl3pPr marL="1143000" indent="-228600" algn="l" rtl="0" eaLnBrk="1" fontAlgn="base" hangingPunct="1">
              <a:spcBef>
                <a:spcPct val="0"/>
              </a:spcBef>
              <a:spcAft>
                <a:spcPct val="0"/>
              </a:spcAft>
              <a:buFont typeface="Calibri" pitchFamily="34" charset="0"/>
              <a:buChar char="–"/>
              <a:defRPr sz="2000" kern="1200">
                <a:solidFill>
                  <a:schemeClr val="tx1"/>
                </a:solidFill>
                <a:latin typeface="+mn-lt"/>
                <a:ea typeface="+mn-ea"/>
                <a:cs typeface="+mn-cs"/>
              </a:defRPr>
            </a:lvl3pPr>
            <a:lvl4pPr marL="1600200" indent="-228600" algn="l" rtl="0" eaLnBrk="1" fontAlgn="base" hangingPunct="1">
              <a:spcBef>
                <a:spcPct val="0"/>
              </a:spcBef>
              <a:spcAft>
                <a:spcPct val="0"/>
              </a:spcAft>
              <a:buFont typeface="Courier New" pitchFamily="49" charset="0"/>
              <a:buChar char="o"/>
              <a:defRPr sz="2000" kern="1200">
                <a:solidFill>
                  <a:schemeClr val="tx1"/>
                </a:solidFill>
                <a:latin typeface="+mn-lt"/>
                <a:ea typeface="+mn-ea"/>
                <a:cs typeface="+mn-cs"/>
              </a:defRPr>
            </a:lvl4pPr>
            <a:lvl5pPr marL="2057400" indent="-228600" algn="l" rtl="0" eaLnBrk="1" fontAlgn="base" hangingPunct="1">
              <a:spcBef>
                <a:spcPct val="0"/>
              </a:spcBef>
              <a:spcAft>
                <a:spcPct val="0"/>
              </a:spcAft>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marR="0" lvl="0" indent="0" algn="l" defTabSz="914400" rtl="0" eaLnBrk="1" fontAlgn="base" latinLnBrk="0" hangingPunct="1">
              <a:lnSpc>
                <a:spcPct val="100000"/>
              </a:lnSpc>
              <a:spcBef>
                <a:spcPct val="0"/>
              </a:spcBef>
              <a:spcAft>
                <a:spcPct val="0"/>
              </a:spcAft>
              <a:buClrTx/>
              <a:buSzTx/>
              <a:buFont typeface="Wingdings" pitchFamily="2" charset="2"/>
              <a:buNone/>
              <a:tabLst/>
              <a:defRPr/>
            </a:pPr>
            <a:r>
              <a:rPr kumimoji="0" lang="en-US" sz="18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The additional penalty for intentional pass interference as illustrated in PlayPic A has been deleted.  The Team B player in the gray jersey will be penalized 15 yards for the pass interference foul committed in PlayPic B.</a:t>
            </a:r>
          </a:p>
        </p:txBody>
      </p:sp>
      <p:pic>
        <p:nvPicPr>
          <p:cNvPr id="3" name="Picture 2" descr="Graphical user interface, application&#10;&#10;Description automatically generated">
            <a:extLst>
              <a:ext uri="{FF2B5EF4-FFF2-40B4-BE49-F238E27FC236}">
                <a16:creationId xmlns:a16="http://schemas.microsoft.com/office/drawing/2014/main" id="{72C255DE-1115-BC78-F40B-A072BEEF9C1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834674" y="2123718"/>
            <a:ext cx="8252006" cy="3111617"/>
          </a:xfrm>
          <a:prstGeom prst="rect">
            <a:avLst/>
          </a:prstGeom>
        </p:spPr>
      </p:pic>
    </p:spTree>
    <p:extLst>
      <p:ext uri="{BB962C8B-B14F-4D97-AF65-F5344CB8AC3E}">
        <p14:creationId xmlns:p14="http://schemas.microsoft.com/office/powerpoint/2010/main" val="316784600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636A2194-32E8-4B4A-B9D2-3360CBE28830}"/>
              </a:ext>
            </a:extLst>
          </p:cNvPr>
          <p:cNvSpPr>
            <a:spLocks noGrp="1"/>
          </p:cNvSpPr>
          <p:nvPr>
            <p:ph type="ftr" sz="quarter" idx="1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srgbClr val="414B56"/>
                </a:solidFill>
                <a:effectLst/>
                <a:uLnTx/>
                <a:uFillTx/>
                <a:latin typeface="Calibri"/>
                <a:ea typeface="+mn-ea"/>
                <a:cs typeface="+mn-cs"/>
              </a:rPr>
              <a:t>www.nfhs.org</a:t>
            </a:r>
          </a:p>
        </p:txBody>
      </p:sp>
      <p:sp>
        <p:nvSpPr>
          <p:cNvPr id="5" name="Title 1">
            <a:extLst>
              <a:ext uri="{FF2B5EF4-FFF2-40B4-BE49-F238E27FC236}">
                <a16:creationId xmlns:a16="http://schemas.microsoft.com/office/drawing/2014/main" id="{0F95FB8B-CCFA-41EB-B72D-EA212CE19900}"/>
              </a:ext>
            </a:extLst>
          </p:cNvPr>
          <p:cNvSpPr>
            <a:spLocks noGrp="1"/>
          </p:cNvSpPr>
          <p:nvPr>
            <p:ph type="title"/>
          </p:nvPr>
        </p:nvSpPr>
        <p:spPr>
          <a:xfrm>
            <a:off x="1777368" y="525463"/>
            <a:ext cx="10351879" cy="1204912"/>
          </a:xfrm>
        </p:spPr>
        <p:txBody>
          <a:bodyPr/>
          <a:lstStyle/>
          <a:p>
            <a:r>
              <a:rPr lang="en-US" sz="3300" dirty="0"/>
              <a:t>Rule 10-4, Table 10-4 (NEW), 10-6 (DELETED)</a:t>
            </a:r>
            <a:br>
              <a:rPr lang="en-US" sz="3300" dirty="0"/>
            </a:br>
            <a:r>
              <a:rPr lang="en-US" sz="3300" dirty="0"/>
              <a:t>basic spot</a:t>
            </a:r>
          </a:p>
        </p:txBody>
      </p:sp>
      <p:sp>
        <p:nvSpPr>
          <p:cNvPr id="6" name="Content Placeholder 2">
            <a:extLst>
              <a:ext uri="{FF2B5EF4-FFF2-40B4-BE49-F238E27FC236}">
                <a16:creationId xmlns:a16="http://schemas.microsoft.com/office/drawing/2014/main" id="{17964A8F-10DB-4E2A-BCC1-B459117CA5D8}"/>
              </a:ext>
            </a:extLst>
          </p:cNvPr>
          <p:cNvSpPr txBox="1">
            <a:spLocks/>
          </p:cNvSpPr>
          <p:nvPr/>
        </p:nvSpPr>
        <p:spPr bwMode="auto">
          <a:xfrm>
            <a:off x="1544233" y="5832989"/>
            <a:ext cx="10351879" cy="49954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ct val="0"/>
              </a:spcBef>
              <a:spcAft>
                <a:spcPct val="0"/>
              </a:spcAft>
              <a:buFont typeface="Wingdings" pitchFamily="2" charset="2"/>
              <a:buChar char="§"/>
              <a:defRPr sz="2600" kern="1200">
                <a:solidFill>
                  <a:schemeClr val="tx1"/>
                </a:solidFill>
                <a:latin typeface="+mn-lt"/>
                <a:ea typeface="+mn-ea"/>
                <a:cs typeface="+mn-cs"/>
              </a:defRPr>
            </a:lvl1pPr>
            <a:lvl2pPr marL="742950" indent="-285750" algn="l" rtl="0" eaLnBrk="1" fontAlgn="base" hangingPunct="1">
              <a:spcBef>
                <a:spcPct val="0"/>
              </a:spcBef>
              <a:spcAft>
                <a:spcPct val="0"/>
              </a:spcAft>
              <a:buFont typeface="Arial" pitchFamily="34" charset="0"/>
              <a:buChar char="•"/>
              <a:defRPr sz="2400" kern="1200">
                <a:solidFill>
                  <a:schemeClr val="tx1"/>
                </a:solidFill>
                <a:latin typeface="+mn-lt"/>
                <a:ea typeface="+mn-ea"/>
                <a:cs typeface="+mn-cs"/>
              </a:defRPr>
            </a:lvl2pPr>
            <a:lvl3pPr marL="1143000" indent="-228600" algn="l" rtl="0" eaLnBrk="1" fontAlgn="base" hangingPunct="1">
              <a:spcBef>
                <a:spcPct val="0"/>
              </a:spcBef>
              <a:spcAft>
                <a:spcPct val="0"/>
              </a:spcAft>
              <a:buFont typeface="Calibri" pitchFamily="34" charset="0"/>
              <a:buChar char="–"/>
              <a:defRPr sz="2000" kern="1200">
                <a:solidFill>
                  <a:schemeClr val="tx1"/>
                </a:solidFill>
                <a:latin typeface="+mn-lt"/>
                <a:ea typeface="+mn-ea"/>
                <a:cs typeface="+mn-cs"/>
              </a:defRPr>
            </a:lvl3pPr>
            <a:lvl4pPr marL="1600200" indent="-228600" algn="l" rtl="0" eaLnBrk="1" fontAlgn="base" hangingPunct="1">
              <a:spcBef>
                <a:spcPct val="0"/>
              </a:spcBef>
              <a:spcAft>
                <a:spcPct val="0"/>
              </a:spcAft>
              <a:buFont typeface="Courier New" pitchFamily="49" charset="0"/>
              <a:buChar char="o"/>
              <a:defRPr sz="2000" kern="1200">
                <a:solidFill>
                  <a:schemeClr val="tx1"/>
                </a:solidFill>
                <a:latin typeface="+mn-lt"/>
                <a:ea typeface="+mn-ea"/>
                <a:cs typeface="+mn-cs"/>
              </a:defRPr>
            </a:lvl4pPr>
            <a:lvl5pPr marL="2057400" indent="-228600" algn="l" rtl="0" eaLnBrk="1" fontAlgn="base" hangingPunct="1">
              <a:spcBef>
                <a:spcPct val="0"/>
              </a:spcBef>
              <a:spcAft>
                <a:spcPct val="0"/>
              </a:spcAft>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marR="0" lvl="0" indent="0" algn="l" defTabSz="914400" rtl="0" eaLnBrk="1" fontAlgn="base" latinLnBrk="0" hangingPunct="1">
              <a:lnSpc>
                <a:spcPct val="100000"/>
              </a:lnSpc>
              <a:spcBef>
                <a:spcPct val="0"/>
              </a:spcBef>
              <a:spcAft>
                <a:spcPct val="0"/>
              </a:spcAft>
              <a:buClrTx/>
              <a:buSzTx/>
              <a:buFont typeface="Wingdings" pitchFamily="2" charset="2"/>
              <a:buNone/>
              <a:tabLst/>
              <a:defRPr/>
            </a:pPr>
            <a:r>
              <a:rPr kumimoji="0" lang="en-US" sz="1800" b="1" i="0" u="none" strike="noStrike" kern="1200" cap="none" spc="0" normalizeH="0" baseline="0" noProof="0" dirty="0">
                <a:ln>
                  <a:noFill/>
                </a:ln>
                <a:solidFill>
                  <a:srgbClr val="414B56"/>
                </a:solidFill>
                <a:effectLst/>
                <a:uLnTx/>
                <a:uFillTx/>
                <a:latin typeface="Calibri"/>
                <a:ea typeface="+mn-ea"/>
                <a:cs typeface="+mn-cs"/>
              </a:rPr>
              <a:t>NOTE: </a:t>
            </a:r>
            <a:r>
              <a:rPr kumimoji="0" lang="en-US" sz="1800" b="0" i="0" u="none" strike="noStrike" kern="1200" cap="none" spc="0" normalizeH="0" baseline="0" noProof="0" dirty="0">
                <a:ln>
                  <a:noFill/>
                </a:ln>
                <a:solidFill>
                  <a:srgbClr val="414B56"/>
                </a:solidFill>
                <a:effectLst/>
                <a:uLnTx/>
                <a:uFillTx/>
                <a:latin typeface="Calibri"/>
                <a:ea typeface="+mn-ea"/>
                <a:cs typeface="+mn-cs"/>
              </a:rPr>
              <a:t>The basic spot is the spot of the foul when A commits any foul in his end zone for which the penalty is accepted (8-5-2c).</a:t>
            </a:r>
          </a:p>
          <a:p>
            <a:pPr marL="0" marR="0" lvl="0" indent="0" algn="l" defTabSz="914400" rtl="0" eaLnBrk="1" fontAlgn="base" latinLnBrk="0" hangingPunct="1">
              <a:lnSpc>
                <a:spcPct val="100000"/>
              </a:lnSpc>
              <a:spcBef>
                <a:spcPct val="0"/>
              </a:spcBef>
              <a:spcAft>
                <a:spcPct val="0"/>
              </a:spcAft>
              <a:buClrTx/>
              <a:buSzTx/>
              <a:buFont typeface="Wingdings" pitchFamily="2" charset="2"/>
              <a:buNone/>
              <a:tabLst/>
              <a:defRPr/>
            </a:pPr>
            <a:endParaRPr kumimoji="0" lang="en-US" sz="18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endParaRPr>
          </a:p>
          <a:p>
            <a:pPr marL="0" marR="0" lvl="0" indent="0" algn="l" defTabSz="914400" rtl="0" eaLnBrk="1" fontAlgn="base" latinLnBrk="0" hangingPunct="1">
              <a:lnSpc>
                <a:spcPct val="100000"/>
              </a:lnSpc>
              <a:spcBef>
                <a:spcPct val="0"/>
              </a:spcBef>
              <a:spcAft>
                <a:spcPct val="0"/>
              </a:spcAft>
              <a:buClrTx/>
              <a:buSzTx/>
              <a:buFont typeface="Wingdings" pitchFamily="2" charset="2"/>
              <a:buNone/>
              <a:tabLst/>
              <a:defRPr/>
            </a:pPr>
            <a:endParaRPr kumimoji="0" lang="en-US" sz="2400" b="0" i="0" u="none" strike="noStrike" kern="1200" cap="none" spc="0" normalizeH="0" baseline="0" noProof="0" dirty="0">
              <a:ln>
                <a:noFill/>
              </a:ln>
              <a:solidFill>
                <a:srgbClr val="414B56"/>
              </a:solidFill>
              <a:effectLst/>
              <a:uLnTx/>
              <a:uFillTx/>
              <a:latin typeface="Calibri"/>
              <a:ea typeface="+mn-ea"/>
              <a:cs typeface="+mn-cs"/>
            </a:endParaRPr>
          </a:p>
        </p:txBody>
      </p:sp>
      <p:graphicFrame>
        <p:nvGraphicFramePr>
          <p:cNvPr id="2" name="Table 1">
            <a:extLst>
              <a:ext uri="{FF2B5EF4-FFF2-40B4-BE49-F238E27FC236}">
                <a16:creationId xmlns:a16="http://schemas.microsoft.com/office/drawing/2014/main" id="{269B71EF-2E7C-5403-A0D8-D5BB884795A8}"/>
              </a:ext>
            </a:extLst>
          </p:cNvPr>
          <p:cNvGraphicFramePr>
            <a:graphicFrameLocks noGrp="1"/>
          </p:cNvGraphicFramePr>
          <p:nvPr/>
        </p:nvGraphicFramePr>
        <p:xfrm>
          <a:off x="952239" y="2687590"/>
          <a:ext cx="11082873" cy="3020690"/>
        </p:xfrm>
        <a:graphic>
          <a:graphicData uri="http://schemas.openxmlformats.org/drawingml/2006/table">
            <a:tbl>
              <a:tblPr firstRow="1" firstCol="1" lastRow="1" lastCol="1" bandRow="1" bandCol="1"/>
              <a:tblGrid>
                <a:gridCol w="1133375">
                  <a:extLst>
                    <a:ext uri="{9D8B030D-6E8A-4147-A177-3AD203B41FA5}">
                      <a16:colId xmlns:a16="http://schemas.microsoft.com/office/drawing/2014/main" val="4207828859"/>
                    </a:ext>
                  </a:extLst>
                </a:gridCol>
                <a:gridCol w="2550573">
                  <a:extLst>
                    <a:ext uri="{9D8B030D-6E8A-4147-A177-3AD203B41FA5}">
                      <a16:colId xmlns:a16="http://schemas.microsoft.com/office/drawing/2014/main" val="2259437228"/>
                    </a:ext>
                  </a:extLst>
                </a:gridCol>
                <a:gridCol w="2495863">
                  <a:extLst>
                    <a:ext uri="{9D8B030D-6E8A-4147-A177-3AD203B41FA5}">
                      <a16:colId xmlns:a16="http://schemas.microsoft.com/office/drawing/2014/main" val="1201416933"/>
                    </a:ext>
                  </a:extLst>
                </a:gridCol>
                <a:gridCol w="3384709">
                  <a:extLst>
                    <a:ext uri="{9D8B030D-6E8A-4147-A177-3AD203B41FA5}">
                      <a16:colId xmlns:a16="http://schemas.microsoft.com/office/drawing/2014/main" val="1561722507"/>
                    </a:ext>
                  </a:extLst>
                </a:gridCol>
                <a:gridCol w="1518353">
                  <a:extLst>
                    <a:ext uri="{9D8B030D-6E8A-4147-A177-3AD203B41FA5}">
                      <a16:colId xmlns:a16="http://schemas.microsoft.com/office/drawing/2014/main" val="2153005366"/>
                    </a:ext>
                  </a:extLst>
                </a:gridCol>
              </a:tblGrid>
              <a:tr h="249135">
                <a:tc>
                  <a:txBody>
                    <a:bodyPr/>
                    <a:lstStyle/>
                    <a:p>
                      <a:pPr marL="0" marR="0" algn="ctr">
                        <a:lnSpc>
                          <a:spcPct val="115000"/>
                        </a:lnSpc>
                        <a:spcBef>
                          <a:spcPts val="0"/>
                        </a:spcBef>
                        <a:spcAft>
                          <a:spcPts val="0"/>
                        </a:spcAft>
                      </a:pPr>
                      <a:r>
                        <a:rPr lang="en-US" sz="1500" b="1">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FOUL BY</a:t>
                      </a:r>
                      <a:endParaRPr lang="en-US" sz="150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solidFill>
                      <a:srgbClr val="0070C0"/>
                    </a:solidFill>
                  </a:tcPr>
                </a:tc>
                <a:tc>
                  <a:txBody>
                    <a:bodyPr/>
                    <a:lstStyle/>
                    <a:p>
                      <a:pPr marL="0" marR="0" algn="ctr">
                        <a:lnSpc>
                          <a:spcPct val="115000"/>
                        </a:lnSpc>
                        <a:spcBef>
                          <a:spcPts val="0"/>
                        </a:spcBef>
                        <a:spcAft>
                          <a:spcPts val="0"/>
                        </a:spcAft>
                      </a:pPr>
                      <a:r>
                        <a:rPr lang="en-US" sz="1500" b="1">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SPOT OF FOUL</a:t>
                      </a:r>
                      <a:endParaRPr lang="en-US" sz="150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solidFill>
                      <a:srgbClr val="0070C0"/>
                    </a:solidFill>
                  </a:tcPr>
                </a:tc>
                <a:tc>
                  <a:txBody>
                    <a:bodyPr/>
                    <a:lstStyle/>
                    <a:p>
                      <a:pPr marL="0" marR="0" algn="ctr">
                        <a:lnSpc>
                          <a:spcPct val="115000"/>
                        </a:lnSpc>
                        <a:spcBef>
                          <a:spcPts val="0"/>
                        </a:spcBef>
                        <a:spcAft>
                          <a:spcPts val="0"/>
                        </a:spcAft>
                      </a:pPr>
                      <a:r>
                        <a:rPr lang="en-US" sz="1500" b="1"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END OF PLAY</a:t>
                      </a:r>
                      <a:endParaRPr lang="en-US" sz="15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solidFill>
                      <a:srgbClr val="0070C0"/>
                    </a:solidFill>
                  </a:tcPr>
                </a:tc>
                <a:tc>
                  <a:txBody>
                    <a:bodyPr/>
                    <a:lstStyle/>
                    <a:p>
                      <a:pPr marL="0" marR="0" algn="ctr">
                        <a:lnSpc>
                          <a:spcPct val="115000"/>
                        </a:lnSpc>
                        <a:spcBef>
                          <a:spcPts val="0"/>
                        </a:spcBef>
                        <a:spcAft>
                          <a:spcPts val="0"/>
                        </a:spcAft>
                      </a:pPr>
                      <a:r>
                        <a:rPr lang="en-US" sz="1500" b="1"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BASIC SPOT</a:t>
                      </a:r>
                      <a:endParaRPr lang="en-US" sz="15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solidFill>
                      <a:srgbClr val="0070C0"/>
                    </a:solidFill>
                  </a:tcPr>
                </a:tc>
                <a:tc>
                  <a:txBody>
                    <a:bodyPr/>
                    <a:lstStyle/>
                    <a:p>
                      <a:pPr marL="0" marR="0" algn="ctr">
                        <a:lnSpc>
                          <a:spcPct val="115000"/>
                        </a:lnSpc>
                        <a:spcBef>
                          <a:spcPts val="0"/>
                        </a:spcBef>
                        <a:spcAft>
                          <a:spcPts val="0"/>
                        </a:spcAft>
                      </a:pPr>
                      <a:r>
                        <a:rPr lang="en-US" sz="1500" b="1"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REFERENCE</a:t>
                      </a:r>
                      <a:endParaRPr lang="en-US" sz="15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solidFill>
                      <a:srgbClr val="0070C0"/>
                    </a:solidFill>
                  </a:tcPr>
                </a:tc>
                <a:extLst>
                  <a:ext uri="{0D108BD9-81ED-4DB2-BD59-A6C34878D82A}">
                    <a16:rowId xmlns:a16="http://schemas.microsoft.com/office/drawing/2014/main" val="3744835947"/>
                  </a:ext>
                </a:extLst>
              </a:tr>
              <a:tr h="249135">
                <a:tc>
                  <a:txBody>
                    <a:bodyPr/>
                    <a:lstStyle/>
                    <a:p>
                      <a:pPr marL="0" marR="0" algn="ctr">
                        <a:lnSpc>
                          <a:spcPct val="115000"/>
                        </a:lnSpc>
                        <a:spcBef>
                          <a:spcPts val="0"/>
                        </a:spcBef>
                        <a:spcAft>
                          <a:spcPts val="0"/>
                        </a:spcAft>
                      </a:pPr>
                      <a:r>
                        <a:rPr lang="en-US" sz="1500">
                          <a:effectLst/>
                          <a:latin typeface="Calibri" panose="020F0502020204030204" pitchFamily="34" charset="0"/>
                          <a:ea typeface="Calibri" panose="020F0502020204030204" pitchFamily="34" charset="0"/>
                          <a:cs typeface="Times New Roman" panose="02020603050405020304" pitchFamily="18" charset="0"/>
                        </a:rPr>
                        <a:t>A</a:t>
                      </a:r>
                    </a:p>
                  </a:txBody>
                  <a:tcPr marL="0" marR="0" marT="0" marB="0">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500">
                          <a:effectLst/>
                          <a:latin typeface="Calibri" panose="020F0502020204030204" pitchFamily="34" charset="0"/>
                          <a:ea typeface="Calibri" panose="020F0502020204030204" pitchFamily="34" charset="0"/>
                          <a:cs typeface="Times New Roman" panose="02020603050405020304" pitchFamily="18" charset="0"/>
                        </a:rPr>
                        <a:t>Behind Line of Scrimmage</a:t>
                      </a:r>
                    </a:p>
                  </a:txBody>
                  <a:tcPr marL="0" marR="0" marT="0" marB="0">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500">
                          <a:effectLst/>
                          <a:latin typeface="Calibri" panose="020F0502020204030204" pitchFamily="34" charset="0"/>
                          <a:ea typeface="Calibri" panose="020F0502020204030204" pitchFamily="34" charset="0"/>
                          <a:cs typeface="Times New Roman" panose="02020603050405020304" pitchFamily="18" charset="0"/>
                        </a:rPr>
                        <a:t>Behind Line of Scrimmage</a:t>
                      </a:r>
                    </a:p>
                  </a:txBody>
                  <a:tcPr marL="0" marR="0" marT="0" marB="0">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500">
                          <a:effectLst/>
                          <a:latin typeface="Calibri" panose="020F0502020204030204" pitchFamily="34" charset="0"/>
                          <a:ea typeface="Calibri" panose="020F0502020204030204" pitchFamily="34" charset="0"/>
                          <a:cs typeface="Times New Roman" panose="02020603050405020304" pitchFamily="18" charset="0"/>
                        </a:rPr>
                        <a:t>Previous Spot</a:t>
                      </a:r>
                    </a:p>
                  </a:txBody>
                  <a:tcPr marL="0" marR="0" marT="0" marB="0">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500">
                          <a:effectLst/>
                          <a:latin typeface="Calibri" panose="020F0502020204030204" pitchFamily="34" charset="0"/>
                          <a:ea typeface="Calibri" panose="020F0502020204030204" pitchFamily="34" charset="0"/>
                          <a:cs typeface="Times New Roman" panose="02020603050405020304" pitchFamily="18" charset="0"/>
                        </a:rPr>
                        <a:t>10-4-2d</a:t>
                      </a:r>
                    </a:p>
                  </a:txBody>
                  <a:tcPr marL="0" marR="0" marT="0" marB="0">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tcPr>
                </a:tc>
                <a:extLst>
                  <a:ext uri="{0D108BD9-81ED-4DB2-BD59-A6C34878D82A}">
                    <a16:rowId xmlns:a16="http://schemas.microsoft.com/office/drawing/2014/main" val="335006335"/>
                  </a:ext>
                </a:extLst>
              </a:tr>
              <a:tr h="249135">
                <a:tc>
                  <a:txBody>
                    <a:bodyPr/>
                    <a:lstStyle/>
                    <a:p>
                      <a:pPr marL="0" marR="0" algn="ctr">
                        <a:lnSpc>
                          <a:spcPct val="115000"/>
                        </a:lnSpc>
                        <a:spcBef>
                          <a:spcPts val="0"/>
                        </a:spcBef>
                        <a:spcAft>
                          <a:spcPts val="0"/>
                        </a:spcAft>
                      </a:pPr>
                      <a:r>
                        <a:rPr lang="en-US" sz="1500">
                          <a:effectLst/>
                          <a:latin typeface="Calibri" panose="020F0502020204030204" pitchFamily="34" charset="0"/>
                          <a:ea typeface="Calibri" panose="020F0502020204030204" pitchFamily="34" charset="0"/>
                          <a:cs typeface="Times New Roman" panose="02020603050405020304" pitchFamily="18" charset="0"/>
                        </a:rPr>
                        <a:t>A</a:t>
                      </a:r>
                    </a:p>
                  </a:txBody>
                  <a:tcPr marL="0" marR="0" marT="0" marB="0">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500">
                          <a:effectLst/>
                          <a:latin typeface="Calibri" panose="020F0502020204030204" pitchFamily="34" charset="0"/>
                          <a:ea typeface="Calibri" panose="020F0502020204030204" pitchFamily="34" charset="0"/>
                          <a:cs typeface="Times New Roman" panose="02020603050405020304" pitchFamily="18" charset="0"/>
                        </a:rPr>
                        <a:t>Behind Line of Scrimmage</a:t>
                      </a:r>
                    </a:p>
                  </a:txBody>
                  <a:tcPr marL="0" marR="0" marT="0" marB="0">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500">
                          <a:effectLst/>
                          <a:latin typeface="Calibri" panose="020F0502020204030204" pitchFamily="34" charset="0"/>
                          <a:ea typeface="Calibri" panose="020F0502020204030204" pitchFamily="34" charset="0"/>
                          <a:cs typeface="Times New Roman" panose="02020603050405020304" pitchFamily="18" charset="0"/>
                        </a:rPr>
                        <a:t>Beyond Line of Scrimmage</a:t>
                      </a:r>
                    </a:p>
                  </a:txBody>
                  <a:tcPr marL="0" marR="0" marT="0" marB="0">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500">
                          <a:effectLst/>
                          <a:latin typeface="Calibri" panose="020F0502020204030204" pitchFamily="34" charset="0"/>
                          <a:ea typeface="Calibri" panose="020F0502020204030204" pitchFamily="34" charset="0"/>
                          <a:cs typeface="Times New Roman" panose="02020603050405020304" pitchFamily="18" charset="0"/>
                        </a:rPr>
                        <a:t>Previous Spot</a:t>
                      </a:r>
                    </a:p>
                  </a:txBody>
                  <a:tcPr marL="0" marR="0" marT="0" marB="0">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500">
                          <a:effectLst/>
                          <a:latin typeface="Calibri" panose="020F0502020204030204" pitchFamily="34" charset="0"/>
                          <a:ea typeface="Calibri" panose="020F0502020204030204" pitchFamily="34" charset="0"/>
                          <a:cs typeface="Times New Roman" panose="02020603050405020304" pitchFamily="18" charset="0"/>
                        </a:rPr>
                        <a:t>10-4-2e</a:t>
                      </a:r>
                    </a:p>
                  </a:txBody>
                  <a:tcPr marL="0" marR="0" marT="0" marB="0">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tcPr>
                </a:tc>
                <a:extLst>
                  <a:ext uri="{0D108BD9-81ED-4DB2-BD59-A6C34878D82A}">
                    <a16:rowId xmlns:a16="http://schemas.microsoft.com/office/drawing/2014/main" val="3726046004"/>
                  </a:ext>
                </a:extLst>
              </a:tr>
              <a:tr h="249135">
                <a:tc>
                  <a:txBody>
                    <a:bodyPr/>
                    <a:lstStyle/>
                    <a:p>
                      <a:pPr marL="0" marR="0" algn="ctr">
                        <a:lnSpc>
                          <a:spcPct val="115000"/>
                        </a:lnSpc>
                        <a:spcBef>
                          <a:spcPts val="0"/>
                        </a:spcBef>
                        <a:spcAft>
                          <a:spcPts val="0"/>
                        </a:spcAft>
                      </a:pPr>
                      <a:r>
                        <a:rPr lang="en-US" sz="1500">
                          <a:effectLst/>
                          <a:latin typeface="Calibri" panose="020F0502020204030204" pitchFamily="34" charset="0"/>
                          <a:ea typeface="Calibri" panose="020F0502020204030204" pitchFamily="34" charset="0"/>
                          <a:cs typeface="Times New Roman" panose="02020603050405020304" pitchFamily="18" charset="0"/>
                        </a:rPr>
                        <a:t>A</a:t>
                      </a:r>
                    </a:p>
                  </a:txBody>
                  <a:tcPr marL="0" marR="0" marT="0" marB="0">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500">
                          <a:effectLst/>
                          <a:latin typeface="Calibri" panose="020F0502020204030204" pitchFamily="34" charset="0"/>
                          <a:ea typeface="Calibri" panose="020F0502020204030204" pitchFamily="34" charset="0"/>
                          <a:cs typeface="Times New Roman" panose="02020603050405020304" pitchFamily="18" charset="0"/>
                        </a:rPr>
                        <a:t>Beyond Line of Scrimmage</a:t>
                      </a:r>
                    </a:p>
                  </a:txBody>
                  <a:tcPr marL="0" marR="0" marT="0" marB="0">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500">
                          <a:effectLst/>
                          <a:latin typeface="Calibri" panose="020F0502020204030204" pitchFamily="34" charset="0"/>
                          <a:ea typeface="Calibri" panose="020F0502020204030204" pitchFamily="34" charset="0"/>
                          <a:cs typeface="Times New Roman" panose="02020603050405020304" pitchFamily="18" charset="0"/>
                        </a:rPr>
                        <a:t>Behind Line of Scrimmage</a:t>
                      </a:r>
                    </a:p>
                  </a:txBody>
                  <a:tcPr marL="0" marR="0" marT="0" marB="0">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500">
                          <a:effectLst/>
                          <a:latin typeface="Calibri" panose="020F0502020204030204" pitchFamily="34" charset="0"/>
                          <a:ea typeface="Calibri" panose="020F0502020204030204" pitchFamily="34" charset="0"/>
                          <a:cs typeface="Times New Roman" panose="02020603050405020304" pitchFamily="18" charset="0"/>
                        </a:rPr>
                        <a:t>Previous Spot</a:t>
                      </a:r>
                    </a:p>
                  </a:txBody>
                  <a:tcPr marL="0" marR="0" marT="0" marB="0">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500">
                          <a:effectLst/>
                          <a:latin typeface="Calibri" panose="020F0502020204030204" pitchFamily="34" charset="0"/>
                          <a:ea typeface="Calibri" panose="020F0502020204030204" pitchFamily="34" charset="0"/>
                          <a:cs typeface="Times New Roman" panose="02020603050405020304" pitchFamily="18" charset="0"/>
                        </a:rPr>
                        <a:t>10-4-2f</a:t>
                      </a:r>
                    </a:p>
                  </a:txBody>
                  <a:tcPr marL="0" marR="0" marT="0" marB="0">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tcPr>
                </a:tc>
                <a:extLst>
                  <a:ext uri="{0D108BD9-81ED-4DB2-BD59-A6C34878D82A}">
                    <a16:rowId xmlns:a16="http://schemas.microsoft.com/office/drawing/2014/main" val="3917078869"/>
                  </a:ext>
                </a:extLst>
              </a:tr>
              <a:tr h="513805">
                <a:tc>
                  <a:txBody>
                    <a:bodyPr/>
                    <a:lstStyle/>
                    <a:p>
                      <a:pPr marL="0" marR="0" algn="ctr">
                        <a:lnSpc>
                          <a:spcPct val="115000"/>
                        </a:lnSpc>
                        <a:spcBef>
                          <a:spcPts val="0"/>
                        </a:spcBef>
                        <a:spcAft>
                          <a:spcPts val="0"/>
                        </a:spcAft>
                      </a:pPr>
                      <a:r>
                        <a:rPr lang="en-US" sz="1500">
                          <a:effectLst/>
                          <a:latin typeface="Calibri" panose="020F0502020204030204" pitchFamily="34" charset="0"/>
                          <a:ea typeface="Calibri" panose="020F0502020204030204" pitchFamily="34" charset="0"/>
                          <a:cs typeface="Times New Roman" panose="02020603050405020304" pitchFamily="18" charset="0"/>
                        </a:rPr>
                        <a:t>A</a:t>
                      </a:r>
                    </a:p>
                  </a:txBody>
                  <a:tcPr marL="0" marR="0" marT="0" marB="0">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a:noFill/>
                    </a:lnB>
                  </a:tcPr>
                </a:tc>
                <a:tc>
                  <a:txBody>
                    <a:bodyPr/>
                    <a:lstStyle/>
                    <a:p>
                      <a:pPr marL="0" marR="0" algn="ctr">
                        <a:lnSpc>
                          <a:spcPct val="115000"/>
                        </a:lnSpc>
                        <a:spcBef>
                          <a:spcPts val="0"/>
                        </a:spcBef>
                        <a:spcAft>
                          <a:spcPts val="0"/>
                        </a:spcAft>
                      </a:pPr>
                      <a:r>
                        <a:rPr lang="en-US" sz="1500">
                          <a:effectLst/>
                          <a:latin typeface="Calibri" panose="020F0502020204030204" pitchFamily="34" charset="0"/>
                          <a:ea typeface="Calibri" panose="020F0502020204030204" pitchFamily="34" charset="0"/>
                          <a:cs typeface="Times New Roman" panose="02020603050405020304" pitchFamily="18" charset="0"/>
                        </a:rPr>
                        <a:t>Beyond Line of Scrimmage</a:t>
                      </a:r>
                    </a:p>
                    <a:p>
                      <a:pPr marL="0" marR="0" algn="ctr">
                        <a:lnSpc>
                          <a:spcPct val="115000"/>
                        </a:lnSpc>
                        <a:spcBef>
                          <a:spcPts val="0"/>
                        </a:spcBef>
                        <a:spcAft>
                          <a:spcPts val="0"/>
                        </a:spcAft>
                      </a:pPr>
                      <a:r>
                        <a:rPr lang="en-US" sz="1500">
                          <a:effectLst/>
                          <a:latin typeface="Calibri" panose="020F0502020204030204" pitchFamily="34" charset="0"/>
                          <a:ea typeface="Calibri" panose="020F0502020204030204" pitchFamily="34" charset="0"/>
                          <a:cs typeface="Times New Roman" panose="02020603050405020304" pitchFamily="18" charset="0"/>
                        </a:rPr>
                        <a:t> </a:t>
                      </a:r>
                    </a:p>
                  </a:txBody>
                  <a:tcPr marL="0" marR="0" marT="0" marB="0">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a:noFill/>
                    </a:lnB>
                  </a:tcPr>
                </a:tc>
                <a:tc>
                  <a:txBody>
                    <a:bodyPr/>
                    <a:lstStyle/>
                    <a:p>
                      <a:pPr marL="0" marR="0" algn="ctr">
                        <a:lnSpc>
                          <a:spcPct val="115000"/>
                        </a:lnSpc>
                        <a:spcBef>
                          <a:spcPts val="0"/>
                        </a:spcBef>
                        <a:spcAft>
                          <a:spcPts val="0"/>
                        </a:spcAft>
                      </a:pPr>
                      <a:r>
                        <a:rPr lang="en-US" sz="1500">
                          <a:effectLst/>
                          <a:latin typeface="Calibri" panose="020F0502020204030204" pitchFamily="34" charset="0"/>
                          <a:ea typeface="Calibri" panose="020F0502020204030204" pitchFamily="34" charset="0"/>
                          <a:cs typeface="Times New Roman" panose="02020603050405020304" pitchFamily="18" charset="0"/>
                        </a:rPr>
                        <a:t>Beyond Line of Scrimmage</a:t>
                      </a:r>
                    </a:p>
                  </a:txBody>
                  <a:tcPr marL="0" marR="0" marT="0" marB="0">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a:noFill/>
                    </a:lnB>
                  </a:tcPr>
                </a:tc>
                <a:tc>
                  <a:txBody>
                    <a:bodyPr/>
                    <a:lstStyle/>
                    <a:p>
                      <a:pPr marL="0" marR="0" algn="ctr">
                        <a:lnSpc>
                          <a:spcPct val="115000"/>
                        </a:lnSpc>
                        <a:spcBef>
                          <a:spcPts val="0"/>
                        </a:spcBef>
                        <a:spcAft>
                          <a:spcPts val="0"/>
                        </a:spcAft>
                      </a:pPr>
                      <a:r>
                        <a:rPr lang="en-US" sz="1500" dirty="0">
                          <a:effectLst/>
                          <a:latin typeface="Calibri" panose="020F0502020204030204" pitchFamily="34" charset="0"/>
                          <a:ea typeface="Calibri" panose="020F0502020204030204" pitchFamily="34" charset="0"/>
                          <a:cs typeface="Times New Roman" panose="02020603050405020304" pitchFamily="18" charset="0"/>
                        </a:rPr>
                        <a:t>Foul Behind End of Run or Related Run – Spot of Foul</a:t>
                      </a:r>
                    </a:p>
                  </a:txBody>
                  <a:tcPr marL="0" marR="0" marT="0" marB="0">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a:noFill/>
                    </a:lnB>
                  </a:tcPr>
                </a:tc>
                <a:tc>
                  <a:txBody>
                    <a:bodyPr/>
                    <a:lstStyle/>
                    <a:p>
                      <a:pPr marL="0" marR="0" algn="ctr">
                        <a:lnSpc>
                          <a:spcPct val="115000"/>
                        </a:lnSpc>
                        <a:spcBef>
                          <a:spcPts val="0"/>
                        </a:spcBef>
                        <a:spcAft>
                          <a:spcPts val="0"/>
                        </a:spcAft>
                      </a:pPr>
                      <a:r>
                        <a:rPr lang="en-US" sz="1500">
                          <a:effectLst/>
                          <a:latin typeface="Calibri" panose="020F0502020204030204" pitchFamily="34" charset="0"/>
                          <a:ea typeface="Calibri" panose="020F0502020204030204" pitchFamily="34" charset="0"/>
                          <a:cs typeface="Times New Roman" panose="02020603050405020304" pitchFamily="18" charset="0"/>
                        </a:rPr>
                        <a:t>10-4-4d</a:t>
                      </a:r>
                    </a:p>
                  </a:txBody>
                  <a:tcPr marL="0" marR="0" marT="0" marB="0">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a:noFill/>
                    </a:lnB>
                  </a:tcPr>
                </a:tc>
                <a:extLst>
                  <a:ext uri="{0D108BD9-81ED-4DB2-BD59-A6C34878D82A}">
                    <a16:rowId xmlns:a16="http://schemas.microsoft.com/office/drawing/2014/main" val="4057471074"/>
                  </a:ext>
                </a:extLst>
              </a:tr>
              <a:tr h="513805">
                <a:tc>
                  <a:txBody>
                    <a:bodyPr/>
                    <a:lstStyle/>
                    <a:p>
                      <a:pPr marL="0" marR="0" algn="ctr">
                        <a:lnSpc>
                          <a:spcPct val="115000"/>
                        </a:lnSpc>
                        <a:spcBef>
                          <a:spcPts val="0"/>
                        </a:spcBef>
                        <a:spcAft>
                          <a:spcPts val="0"/>
                        </a:spcAft>
                      </a:pPr>
                      <a:r>
                        <a:rPr lang="en-US" sz="1500">
                          <a:effectLst/>
                          <a:latin typeface="Calibri" panose="020F0502020204030204" pitchFamily="34" charset="0"/>
                          <a:ea typeface="Calibri" panose="020F0502020204030204" pitchFamily="34" charset="0"/>
                          <a:cs typeface="Times New Roman" panose="02020603050405020304" pitchFamily="18" charset="0"/>
                        </a:rPr>
                        <a:t>A</a:t>
                      </a:r>
                    </a:p>
                  </a:txBody>
                  <a:tcPr marL="0" marR="0" marT="0" marB="0">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a:noFill/>
                    </a:lnT>
                    <a:lnB w="12700" cap="flat" cmpd="sng" algn="ctr">
                      <a:solidFill>
                        <a:srgbClr val="231F2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500">
                          <a:effectLst/>
                          <a:latin typeface="Calibri" panose="020F0502020204030204" pitchFamily="34" charset="0"/>
                          <a:ea typeface="Calibri" panose="020F0502020204030204" pitchFamily="34" charset="0"/>
                          <a:cs typeface="Times New Roman" panose="02020603050405020304" pitchFamily="18" charset="0"/>
                        </a:rPr>
                        <a:t>Beyond Line of Scrimmage</a:t>
                      </a:r>
                    </a:p>
                  </a:txBody>
                  <a:tcPr marL="0" marR="0" marT="0" marB="0">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a:noFill/>
                    </a:lnT>
                    <a:lnB w="12700" cap="flat" cmpd="sng" algn="ctr">
                      <a:solidFill>
                        <a:srgbClr val="231F2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500">
                          <a:effectLst/>
                          <a:latin typeface="Calibri" panose="020F0502020204030204" pitchFamily="34" charset="0"/>
                          <a:ea typeface="Calibri" panose="020F0502020204030204" pitchFamily="34" charset="0"/>
                          <a:cs typeface="Times New Roman" panose="02020603050405020304" pitchFamily="18" charset="0"/>
                        </a:rPr>
                        <a:t>Beyond Line of Scrimmage</a:t>
                      </a:r>
                    </a:p>
                  </a:txBody>
                  <a:tcPr marL="0" marR="0" marT="0" marB="0">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a:noFill/>
                    </a:lnT>
                    <a:lnB w="12700" cap="flat" cmpd="sng" algn="ctr">
                      <a:solidFill>
                        <a:srgbClr val="231F2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500" dirty="0">
                          <a:effectLst/>
                          <a:latin typeface="Calibri" panose="020F0502020204030204" pitchFamily="34" charset="0"/>
                          <a:ea typeface="Calibri" panose="020F0502020204030204" pitchFamily="34" charset="0"/>
                          <a:cs typeface="Times New Roman" panose="02020603050405020304" pitchFamily="18" charset="0"/>
                        </a:rPr>
                        <a:t>Foul Advance of End of Run or Related Run – Succeeding Spot</a:t>
                      </a:r>
                    </a:p>
                  </a:txBody>
                  <a:tcPr marL="0" marR="0" marT="0" marB="0">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a:noFill/>
                    </a:lnT>
                    <a:lnB w="12700" cap="flat" cmpd="sng" algn="ctr">
                      <a:solidFill>
                        <a:srgbClr val="231F2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500">
                          <a:effectLst/>
                          <a:latin typeface="Calibri" panose="020F0502020204030204" pitchFamily="34" charset="0"/>
                          <a:ea typeface="Calibri" panose="020F0502020204030204" pitchFamily="34" charset="0"/>
                          <a:cs typeface="Times New Roman" panose="02020603050405020304" pitchFamily="18" charset="0"/>
                        </a:rPr>
                        <a:t>10-4-5e</a:t>
                      </a:r>
                    </a:p>
                  </a:txBody>
                  <a:tcPr marL="0" marR="0" marT="0" marB="0">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a:noFill/>
                    </a:lnT>
                    <a:lnB w="12700" cap="flat" cmpd="sng" algn="ctr">
                      <a:solidFill>
                        <a:srgbClr val="231F20"/>
                      </a:solidFill>
                      <a:prstDash val="solid"/>
                      <a:round/>
                      <a:headEnd type="none" w="med" len="med"/>
                      <a:tailEnd type="none" w="med" len="med"/>
                    </a:lnB>
                  </a:tcPr>
                </a:tc>
                <a:extLst>
                  <a:ext uri="{0D108BD9-81ED-4DB2-BD59-A6C34878D82A}">
                    <a16:rowId xmlns:a16="http://schemas.microsoft.com/office/drawing/2014/main" val="1816343229"/>
                  </a:ext>
                </a:extLst>
              </a:tr>
              <a:tr h="249135">
                <a:tc>
                  <a:txBody>
                    <a:bodyPr/>
                    <a:lstStyle/>
                    <a:p>
                      <a:pPr marL="0" marR="0" algn="ctr">
                        <a:lnSpc>
                          <a:spcPct val="115000"/>
                        </a:lnSpc>
                        <a:spcBef>
                          <a:spcPts val="0"/>
                        </a:spcBef>
                        <a:spcAft>
                          <a:spcPts val="0"/>
                        </a:spcAft>
                      </a:pPr>
                      <a:r>
                        <a:rPr lang="en-US" sz="1500">
                          <a:effectLst/>
                          <a:latin typeface="Calibri" panose="020F0502020204030204" pitchFamily="34" charset="0"/>
                          <a:ea typeface="Calibri" panose="020F0502020204030204" pitchFamily="34" charset="0"/>
                          <a:cs typeface="Times New Roman" panose="02020603050405020304" pitchFamily="18" charset="0"/>
                        </a:rPr>
                        <a:t>B</a:t>
                      </a:r>
                    </a:p>
                  </a:txBody>
                  <a:tcPr marL="0" marR="0" marT="0" marB="0">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500">
                          <a:effectLst/>
                          <a:latin typeface="Calibri" panose="020F0502020204030204" pitchFamily="34" charset="0"/>
                          <a:ea typeface="Calibri" panose="020F0502020204030204" pitchFamily="34" charset="0"/>
                          <a:cs typeface="Times New Roman" panose="02020603050405020304" pitchFamily="18" charset="0"/>
                        </a:rPr>
                        <a:t>Behind Line of Scrimmage</a:t>
                      </a:r>
                    </a:p>
                  </a:txBody>
                  <a:tcPr marL="0" marR="0" marT="0" marB="0">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500">
                          <a:effectLst/>
                          <a:latin typeface="Calibri" panose="020F0502020204030204" pitchFamily="34" charset="0"/>
                          <a:ea typeface="Calibri" panose="020F0502020204030204" pitchFamily="34" charset="0"/>
                          <a:cs typeface="Times New Roman" panose="02020603050405020304" pitchFamily="18" charset="0"/>
                        </a:rPr>
                        <a:t>Behind Line of Scrimmage</a:t>
                      </a:r>
                    </a:p>
                  </a:txBody>
                  <a:tcPr marL="0" marR="0" marT="0" marB="0">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500">
                          <a:effectLst/>
                          <a:latin typeface="Calibri" panose="020F0502020204030204" pitchFamily="34" charset="0"/>
                          <a:ea typeface="Calibri" panose="020F0502020204030204" pitchFamily="34" charset="0"/>
                          <a:cs typeface="Times New Roman" panose="02020603050405020304" pitchFamily="18" charset="0"/>
                        </a:rPr>
                        <a:t>Previous Spot</a:t>
                      </a:r>
                    </a:p>
                  </a:txBody>
                  <a:tcPr marL="0" marR="0" marT="0" marB="0">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500">
                          <a:effectLst/>
                          <a:latin typeface="Calibri" panose="020F0502020204030204" pitchFamily="34" charset="0"/>
                          <a:ea typeface="Calibri" panose="020F0502020204030204" pitchFamily="34" charset="0"/>
                          <a:cs typeface="Times New Roman" panose="02020603050405020304" pitchFamily="18" charset="0"/>
                        </a:rPr>
                        <a:t>10-4-2d</a:t>
                      </a:r>
                    </a:p>
                  </a:txBody>
                  <a:tcPr marL="0" marR="0" marT="0" marB="0">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tcPr>
                </a:tc>
                <a:extLst>
                  <a:ext uri="{0D108BD9-81ED-4DB2-BD59-A6C34878D82A}">
                    <a16:rowId xmlns:a16="http://schemas.microsoft.com/office/drawing/2014/main" val="892095387"/>
                  </a:ext>
                </a:extLst>
              </a:tr>
              <a:tr h="249135">
                <a:tc>
                  <a:txBody>
                    <a:bodyPr/>
                    <a:lstStyle/>
                    <a:p>
                      <a:pPr marL="0" marR="0" algn="ctr">
                        <a:lnSpc>
                          <a:spcPct val="115000"/>
                        </a:lnSpc>
                        <a:spcBef>
                          <a:spcPts val="0"/>
                        </a:spcBef>
                        <a:spcAft>
                          <a:spcPts val="0"/>
                        </a:spcAft>
                      </a:pPr>
                      <a:r>
                        <a:rPr lang="en-US" sz="1500">
                          <a:effectLst/>
                          <a:latin typeface="Calibri" panose="020F0502020204030204" pitchFamily="34" charset="0"/>
                          <a:ea typeface="Calibri" panose="020F0502020204030204" pitchFamily="34" charset="0"/>
                          <a:cs typeface="Times New Roman" panose="02020603050405020304" pitchFamily="18" charset="0"/>
                        </a:rPr>
                        <a:t>B</a:t>
                      </a:r>
                    </a:p>
                  </a:txBody>
                  <a:tcPr marL="0" marR="0" marT="0" marB="0">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500">
                          <a:effectLst/>
                          <a:latin typeface="Calibri" panose="020F0502020204030204" pitchFamily="34" charset="0"/>
                          <a:ea typeface="Calibri" panose="020F0502020204030204" pitchFamily="34" charset="0"/>
                          <a:cs typeface="Times New Roman" panose="02020603050405020304" pitchFamily="18" charset="0"/>
                        </a:rPr>
                        <a:t>Behind Line of Scrimmage</a:t>
                      </a:r>
                    </a:p>
                  </a:txBody>
                  <a:tcPr marL="0" marR="0" marT="0" marB="0">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500">
                          <a:effectLst/>
                          <a:latin typeface="Calibri" panose="020F0502020204030204" pitchFamily="34" charset="0"/>
                          <a:ea typeface="Calibri" panose="020F0502020204030204" pitchFamily="34" charset="0"/>
                          <a:cs typeface="Times New Roman" panose="02020603050405020304" pitchFamily="18" charset="0"/>
                        </a:rPr>
                        <a:t>Beyond Line of Scrimmage</a:t>
                      </a:r>
                    </a:p>
                  </a:txBody>
                  <a:tcPr marL="0" marR="0" marT="0" marB="0">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500">
                          <a:effectLst/>
                          <a:latin typeface="Calibri" panose="020F0502020204030204" pitchFamily="34" charset="0"/>
                          <a:ea typeface="Calibri" panose="020F0502020204030204" pitchFamily="34" charset="0"/>
                          <a:cs typeface="Times New Roman" panose="02020603050405020304" pitchFamily="18" charset="0"/>
                        </a:rPr>
                        <a:t>Succeeding Spot</a:t>
                      </a:r>
                    </a:p>
                  </a:txBody>
                  <a:tcPr marL="0" marR="0" marT="0" marB="0">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500">
                          <a:effectLst/>
                          <a:latin typeface="Calibri" panose="020F0502020204030204" pitchFamily="34" charset="0"/>
                          <a:ea typeface="Calibri" panose="020F0502020204030204" pitchFamily="34" charset="0"/>
                          <a:cs typeface="Times New Roman" panose="02020603050405020304" pitchFamily="18" charset="0"/>
                        </a:rPr>
                        <a:t>10-4-5f</a:t>
                      </a:r>
                    </a:p>
                  </a:txBody>
                  <a:tcPr marL="0" marR="0" marT="0" marB="0">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tcPr>
                </a:tc>
                <a:extLst>
                  <a:ext uri="{0D108BD9-81ED-4DB2-BD59-A6C34878D82A}">
                    <a16:rowId xmlns:a16="http://schemas.microsoft.com/office/drawing/2014/main" val="947145551"/>
                  </a:ext>
                </a:extLst>
              </a:tr>
              <a:tr h="249135">
                <a:tc>
                  <a:txBody>
                    <a:bodyPr/>
                    <a:lstStyle/>
                    <a:p>
                      <a:pPr marL="0" marR="0" algn="ctr">
                        <a:lnSpc>
                          <a:spcPct val="115000"/>
                        </a:lnSpc>
                        <a:spcBef>
                          <a:spcPts val="0"/>
                        </a:spcBef>
                        <a:spcAft>
                          <a:spcPts val="0"/>
                        </a:spcAft>
                      </a:pPr>
                      <a:r>
                        <a:rPr lang="en-US" sz="1500">
                          <a:effectLst/>
                          <a:latin typeface="Calibri" panose="020F0502020204030204" pitchFamily="34" charset="0"/>
                          <a:ea typeface="Calibri" panose="020F0502020204030204" pitchFamily="34" charset="0"/>
                          <a:cs typeface="Times New Roman" panose="02020603050405020304" pitchFamily="18" charset="0"/>
                        </a:rPr>
                        <a:t>B</a:t>
                      </a:r>
                    </a:p>
                  </a:txBody>
                  <a:tcPr marL="0" marR="0" marT="0" marB="0">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500">
                          <a:effectLst/>
                          <a:latin typeface="Calibri" panose="020F0502020204030204" pitchFamily="34" charset="0"/>
                          <a:ea typeface="Calibri" panose="020F0502020204030204" pitchFamily="34" charset="0"/>
                          <a:cs typeface="Times New Roman" panose="02020603050405020304" pitchFamily="18" charset="0"/>
                        </a:rPr>
                        <a:t>Beyond Line of Scrimmage</a:t>
                      </a:r>
                    </a:p>
                  </a:txBody>
                  <a:tcPr marL="0" marR="0" marT="0" marB="0">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500">
                          <a:effectLst/>
                          <a:latin typeface="Calibri" panose="020F0502020204030204" pitchFamily="34" charset="0"/>
                          <a:ea typeface="Calibri" panose="020F0502020204030204" pitchFamily="34" charset="0"/>
                          <a:cs typeface="Times New Roman" panose="02020603050405020304" pitchFamily="18" charset="0"/>
                        </a:rPr>
                        <a:t>Behind Line of Scrimmage</a:t>
                      </a:r>
                    </a:p>
                  </a:txBody>
                  <a:tcPr marL="0" marR="0" marT="0" marB="0">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500">
                          <a:effectLst/>
                          <a:latin typeface="Calibri" panose="020F0502020204030204" pitchFamily="34" charset="0"/>
                          <a:ea typeface="Calibri" panose="020F0502020204030204" pitchFamily="34" charset="0"/>
                          <a:cs typeface="Times New Roman" panose="02020603050405020304" pitchFamily="18" charset="0"/>
                        </a:rPr>
                        <a:t>Previous Spot</a:t>
                      </a:r>
                    </a:p>
                  </a:txBody>
                  <a:tcPr marL="0" marR="0" marT="0" marB="0">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500">
                          <a:effectLst/>
                          <a:latin typeface="Calibri" panose="020F0502020204030204" pitchFamily="34" charset="0"/>
                          <a:ea typeface="Calibri" panose="020F0502020204030204" pitchFamily="34" charset="0"/>
                          <a:cs typeface="Times New Roman" panose="02020603050405020304" pitchFamily="18" charset="0"/>
                        </a:rPr>
                        <a:t>10-4-2d</a:t>
                      </a:r>
                    </a:p>
                  </a:txBody>
                  <a:tcPr marL="0" marR="0" marT="0" marB="0">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tcPr>
                </a:tc>
                <a:extLst>
                  <a:ext uri="{0D108BD9-81ED-4DB2-BD59-A6C34878D82A}">
                    <a16:rowId xmlns:a16="http://schemas.microsoft.com/office/drawing/2014/main" val="4255562123"/>
                  </a:ext>
                </a:extLst>
              </a:tr>
              <a:tr h="249135">
                <a:tc>
                  <a:txBody>
                    <a:bodyPr/>
                    <a:lstStyle/>
                    <a:p>
                      <a:pPr marL="0" marR="0" algn="ctr">
                        <a:lnSpc>
                          <a:spcPct val="115000"/>
                        </a:lnSpc>
                        <a:spcBef>
                          <a:spcPts val="0"/>
                        </a:spcBef>
                        <a:spcAft>
                          <a:spcPts val="0"/>
                        </a:spcAft>
                      </a:pPr>
                      <a:r>
                        <a:rPr lang="en-US" sz="1500">
                          <a:effectLst/>
                          <a:latin typeface="Calibri" panose="020F0502020204030204" pitchFamily="34" charset="0"/>
                          <a:ea typeface="Calibri" panose="020F0502020204030204" pitchFamily="34" charset="0"/>
                          <a:cs typeface="Times New Roman" panose="02020603050405020304" pitchFamily="18" charset="0"/>
                        </a:rPr>
                        <a:t>B</a:t>
                      </a:r>
                    </a:p>
                  </a:txBody>
                  <a:tcPr marL="0" marR="0" marT="0" marB="0">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500">
                          <a:effectLst/>
                          <a:latin typeface="Calibri" panose="020F0502020204030204" pitchFamily="34" charset="0"/>
                          <a:ea typeface="Calibri" panose="020F0502020204030204" pitchFamily="34" charset="0"/>
                          <a:cs typeface="Times New Roman" panose="02020603050405020304" pitchFamily="18" charset="0"/>
                        </a:rPr>
                        <a:t>Beyond Line of Scrimmage</a:t>
                      </a:r>
                    </a:p>
                  </a:txBody>
                  <a:tcPr marL="0" marR="0" marT="0" marB="0">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500">
                          <a:effectLst/>
                          <a:latin typeface="Calibri" panose="020F0502020204030204" pitchFamily="34" charset="0"/>
                          <a:ea typeface="Calibri" panose="020F0502020204030204" pitchFamily="34" charset="0"/>
                          <a:cs typeface="Times New Roman" panose="02020603050405020304" pitchFamily="18" charset="0"/>
                        </a:rPr>
                        <a:t>Beyond Line of Scrimmage</a:t>
                      </a:r>
                    </a:p>
                  </a:txBody>
                  <a:tcPr marL="0" marR="0" marT="0" marB="0">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500">
                          <a:effectLst/>
                          <a:latin typeface="Calibri" panose="020F0502020204030204" pitchFamily="34" charset="0"/>
                          <a:ea typeface="Calibri" panose="020F0502020204030204" pitchFamily="34" charset="0"/>
                          <a:cs typeface="Times New Roman" panose="02020603050405020304" pitchFamily="18" charset="0"/>
                        </a:rPr>
                        <a:t>Succeeding Spot</a:t>
                      </a:r>
                    </a:p>
                  </a:txBody>
                  <a:tcPr marL="0" marR="0" marT="0" marB="0">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500" dirty="0">
                          <a:effectLst/>
                          <a:latin typeface="Calibri" panose="020F0502020204030204" pitchFamily="34" charset="0"/>
                          <a:ea typeface="Calibri" panose="020F0502020204030204" pitchFamily="34" charset="0"/>
                          <a:cs typeface="Times New Roman" panose="02020603050405020304" pitchFamily="18" charset="0"/>
                        </a:rPr>
                        <a:t>10-4-5f</a:t>
                      </a:r>
                    </a:p>
                  </a:txBody>
                  <a:tcPr marL="0" marR="0" marT="0" marB="0">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tcPr>
                </a:tc>
                <a:extLst>
                  <a:ext uri="{0D108BD9-81ED-4DB2-BD59-A6C34878D82A}">
                    <a16:rowId xmlns:a16="http://schemas.microsoft.com/office/drawing/2014/main" val="504479973"/>
                  </a:ext>
                </a:extLst>
              </a:tr>
            </a:tbl>
          </a:graphicData>
        </a:graphic>
      </p:graphicFrame>
      <p:sp>
        <p:nvSpPr>
          <p:cNvPr id="7" name="TextBox 6">
            <a:extLst>
              <a:ext uri="{FF2B5EF4-FFF2-40B4-BE49-F238E27FC236}">
                <a16:creationId xmlns:a16="http://schemas.microsoft.com/office/drawing/2014/main" id="{85A1BB88-EBD0-8447-C7BF-897723381E98}"/>
              </a:ext>
            </a:extLst>
          </p:cNvPr>
          <p:cNvSpPr txBox="1"/>
          <p:nvPr/>
        </p:nvSpPr>
        <p:spPr>
          <a:xfrm>
            <a:off x="1046375" y="1852290"/>
            <a:ext cx="11008913" cy="830997"/>
          </a:xfrm>
          <a:prstGeom prst="rect">
            <a:avLst/>
          </a:prstGeom>
          <a:noFill/>
        </p:spPr>
        <p:txBody>
          <a:bodyPr wrap="square"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2400" b="1" i="0" u="none" strike="noStrike" kern="1200" cap="all" spc="0" normalizeH="0" baseline="0" noProof="0" dirty="0">
                <a:ln>
                  <a:noFill/>
                </a:ln>
                <a:solidFill>
                  <a:srgbClr val="00205B"/>
                </a:solidFill>
                <a:effectLst/>
                <a:uLnTx/>
                <a:uFillTx/>
                <a:latin typeface="Calibri"/>
                <a:ea typeface="+mn-ea"/>
                <a:cs typeface="Arial" pitchFamily="34" charset="0"/>
              </a:rPr>
              <a:t>summary of many fouls that can occur during running plays and their penalties and basic spots unless otherwise specified by rule</a:t>
            </a:r>
            <a:endParaRPr kumimoji="0" lang="en-US" sz="2400" b="0" i="0" u="none" strike="noStrike" kern="1200" cap="none" spc="0" normalizeH="0" baseline="0" noProof="0" dirty="0">
              <a:ln>
                <a:noFill/>
              </a:ln>
              <a:solidFill>
                <a:srgbClr val="414B56"/>
              </a:solidFill>
              <a:effectLst/>
              <a:uLnTx/>
              <a:uFillTx/>
              <a:latin typeface="Arial" pitchFamily="34" charset="0"/>
              <a:ea typeface="+mn-ea"/>
              <a:cs typeface="Arial" pitchFamily="34" charset="0"/>
            </a:endParaRPr>
          </a:p>
        </p:txBody>
      </p:sp>
    </p:spTree>
    <p:extLst>
      <p:ext uri="{BB962C8B-B14F-4D97-AF65-F5344CB8AC3E}">
        <p14:creationId xmlns:p14="http://schemas.microsoft.com/office/powerpoint/2010/main" val="1475110476"/>
      </p:ext>
    </p:extLst>
  </p:cSld>
  <p:clrMapOvr>
    <a:masterClrMapping/>
  </p:clrMapOvr>
</p:sld>
</file>

<file path=ppt/theme/theme1.xml><?xml version="1.0" encoding="utf-8"?>
<a:theme xmlns:a="http://schemas.openxmlformats.org/drawingml/2006/main" name="Office Theme">
  <a:themeElements>
    <a:clrScheme name="NFHS Brand">
      <a:dk1>
        <a:srgbClr val="414B56"/>
      </a:dk1>
      <a:lt1>
        <a:sysClr val="window" lastClr="FFFFFF"/>
      </a:lt1>
      <a:dk2>
        <a:srgbClr val="1F497D"/>
      </a:dk2>
      <a:lt2>
        <a:srgbClr val="D8D8D8"/>
      </a:lt2>
      <a:accent1>
        <a:srgbClr val="FFCE00"/>
      </a:accent1>
      <a:accent2>
        <a:srgbClr val="D21034"/>
      </a:accent2>
      <a:accent3>
        <a:srgbClr val="003798"/>
      </a:accent3>
      <a:accent4>
        <a:srgbClr val="E96B10"/>
      </a:accent4>
      <a:accent5>
        <a:srgbClr val="581963"/>
      </a:accent5>
      <a:accent6>
        <a:srgbClr val="006A4E"/>
      </a:accent6>
      <a:hlink>
        <a:srgbClr val="414B56"/>
      </a:hlink>
      <a:folHlink>
        <a:srgbClr val="003798"/>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NFHS Company PowerPoint_2019_Wide Format" id="{07CB1438-9295-4A0D-ADAE-D4D7F1D43FF8}" vid="{CDBA28B3-BD56-47B2-8EF0-6C21F93611C5}"/>
    </a:ext>
  </a:extLst>
</a:theme>
</file>

<file path=ppt/theme/theme2.xml><?xml version="1.0" encoding="utf-8"?>
<a:theme xmlns:a="http://schemas.openxmlformats.org/drawingml/2006/main" name="2_Office Theme">
  <a:themeElements>
    <a:clrScheme name="NFHS Brand">
      <a:dk1>
        <a:srgbClr val="414B56"/>
      </a:dk1>
      <a:lt1>
        <a:sysClr val="window" lastClr="FFFFFF"/>
      </a:lt1>
      <a:dk2>
        <a:srgbClr val="1F497D"/>
      </a:dk2>
      <a:lt2>
        <a:srgbClr val="D8D8D8"/>
      </a:lt2>
      <a:accent1>
        <a:srgbClr val="FFCE00"/>
      </a:accent1>
      <a:accent2>
        <a:srgbClr val="D21034"/>
      </a:accent2>
      <a:accent3>
        <a:srgbClr val="003798"/>
      </a:accent3>
      <a:accent4>
        <a:srgbClr val="E96B10"/>
      </a:accent4>
      <a:accent5>
        <a:srgbClr val="581963"/>
      </a:accent5>
      <a:accent6>
        <a:srgbClr val="006A4E"/>
      </a:accent6>
      <a:hlink>
        <a:srgbClr val="414B56"/>
      </a:hlink>
      <a:folHlink>
        <a:srgbClr val="003798"/>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2022-23 NFHS Stock Sport Rules PowerPoint_Wide Format" id="{2C613D6D-A11F-4642-B96F-E66B297F7DD4}" vid="{3BEFE2AE-B905-4F82-9BA1-070DD3A9A174}"/>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2706</TotalTime>
  <Words>8907</Words>
  <Application>Microsoft Office PowerPoint</Application>
  <PresentationFormat>Widescreen</PresentationFormat>
  <Paragraphs>568</Paragraphs>
  <Slides>37</Slides>
  <Notes>37</Notes>
  <HiddenSlides>0</HiddenSlides>
  <MMClips>0</MMClips>
  <ScaleCrop>false</ScaleCrop>
  <HeadingPairs>
    <vt:vector size="6" baseType="variant">
      <vt:variant>
        <vt:lpstr>Fonts Used</vt:lpstr>
      </vt:variant>
      <vt:variant>
        <vt:i4>4</vt:i4>
      </vt:variant>
      <vt:variant>
        <vt:lpstr>Theme</vt:lpstr>
      </vt:variant>
      <vt:variant>
        <vt:i4>2</vt:i4>
      </vt:variant>
      <vt:variant>
        <vt:lpstr>Slide Titles</vt:lpstr>
      </vt:variant>
      <vt:variant>
        <vt:i4>37</vt:i4>
      </vt:variant>
    </vt:vector>
  </HeadingPairs>
  <TitlesOfParts>
    <vt:vector size="43" baseType="lpstr">
      <vt:lpstr>Arial</vt:lpstr>
      <vt:lpstr>Calibri</vt:lpstr>
      <vt:lpstr>Courier New</vt:lpstr>
      <vt:lpstr>Wingdings</vt:lpstr>
      <vt:lpstr>Office Theme</vt:lpstr>
      <vt:lpstr>2_Office Theme</vt:lpstr>
      <vt:lpstr>2023 NFHS football rules powerpoint</vt:lpstr>
      <vt:lpstr>Rule 1-5-3a(5)a 4, 5 (NEW) UNIFORM ADORNMENTS - TOWELS</vt:lpstr>
      <vt:lpstr>Rule 2-29-1 player out OF BOUNDS</vt:lpstr>
      <vt:lpstr>Rule 2-32-16d (NEW), 9-4-3g DEFENSELESS RECEIVERS</vt:lpstr>
      <vt:lpstr>Rule 2-32-16d (NEW), 9-4-3g DEFENSELESS RECEIVERS</vt:lpstr>
      <vt:lpstr>Rule 2-32-16d (NEW), 9-4-3g DEFENSELESS RECEIVERS</vt:lpstr>
      <vt:lpstr>Rule 7-5-2d EXCEPTION 2a, c (NEW), TABLE 7-5-2 d EXCEPTION 2a, c (NEW), TABLE 7-5 (1) d EXCEPTION 2a, c (NEW) intentional grounding EXCEPTION</vt:lpstr>
      <vt:lpstr>TABLE 7-5 2c (DELETED), 7-5 PENALTY intentional pass interference</vt:lpstr>
      <vt:lpstr>Rule 10-4, Table 10-4 (NEW), 10-6 (DELETED) basic spot</vt:lpstr>
      <vt:lpstr>Rule 10-4-2d basic spot for running play penalty enforcement</vt:lpstr>
      <vt:lpstr>Rule 10-4-2e basic spot for running play penalty enforcement</vt:lpstr>
      <vt:lpstr>Rule 10-4-2f basic spot for running play penalty enforcement</vt:lpstr>
      <vt:lpstr>Rule 10-4-4d basic spot for running play penalty enforcement</vt:lpstr>
      <vt:lpstr>Rule 10-4-5e basic spot for running play penalty enforcement</vt:lpstr>
      <vt:lpstr>Rule 10-4-2d basic spot for running play penalty enforcement</vt:lpstr>
      <vt:lpstr>Rule 10-4-5f basic spot for running play penalty enforcement</vt:lpstr>
      <vt:lpstr>Rule 10-4-2d basic spot for running play penalty enforcement</vt:lpstr>
      <vt:lpstr>Rule 10-4-5f basic spot for running play penalty enforcement</vt:lpstr>
      <vt:lpstr>Six-player – rule 7g  (NEW) HANDING THE BALL FORWARD</vt:lpstr>
      <vt:lpstr>2023 nfhs football rules reminders</vt:lpstr>
      <vt:lpstr>TEAM BOXES rule 1-2-3g NOTES 3. (NEW), TABLE 1-7 (3.) (New)</vt:lpstr>
      <vt:lpstr>Game balls rule 1-3-3</vt:lpstr>
      <vt:lpstr>Jersey numbers  rule 1-4-3, FIGURE 1-4-2, Rule 1-5-1c(1),         rule 7-2-5b EXCEPTIONS, RULE 7-5-6a</vt:lpstr>
      <vt:lpstr>CHOP BLOCK RULE 2-3-8</vt:lpstr>
      <vt:lpstr>Game clock option   RULE 3-4-7</vt:lpstr>
      <vt:lpstr>PLAY CLOCK RULE 3-6-1a(1)e EXCEPTION 2. (NEW)</vt:lpstr>
      <vt:lpstr>FOOTBALL JERSEY NUMBERS  RULE 1-5-1c(3)</vt:lpstr>
      <vt:lpstr>2024 - Football JERSEY numbers RULES 1-5-1c; 1-5-1c(6)</vt:lpstr>
      <vt:lpstr>2024 – Football JERSEY numbers RULES 1-5-1c; 1-5-1c(6)</vt:lpstr>
      <vt:lpstr>2024 – Football JERSEY numbers RULES 1-5-1c; 1-5-1c(6)</vt:lpstr>
      <vt:lpstr>2024 – Football JERSEY numbers  RULES 1-5-1c, 1-5-1c(6)</vt:lpstr>
      <vt:lpstr>2023 nfhs football points of emphasis</vt:lpstr>
      <vt:lpstr>2023 nfhs football points of emphasis</vt:lpstr>
      <vt:lpstr>HELPING THE RUNNER</vt:lpstr>
      <vt:lpstr>COMMUNICATION BETWEEN COACHES AND GAME OFFICIALS</vt:lpstr>
      <vt:lpstr>GAME MANAGEMENT</vt:lpstr>
      <vt:lpstr>2024 nfhs football rule change  proposal online form</vt:lpstr>
    </vt:vector>
  </TitlesOfParts>
  <Company>NFHS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National federation of state high school associations</dc:title>
  <dc:creator>Ross Bray</dc:creator>
  <cp:lastModifiedBy>Steve Coover</cp:lastModifiedBy>
  <cp:revision>436</cp:revision>
  <cp:lastPrinted>2023-05-31T15:21:33Z</cp:lastPrinted>
  <dcterms:created xsi:type="dcterms:W3CDTF">2020-02-12T19:35:51Z</dcterms:created>
  <dcterms:modified xsi:type="dcterms:W3CDTF">2023-05-31T15:23:59Z</dcterms:modified>
</cp:coreProperties>
</file>